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notesSlides/notesSlide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Lst>
  <p:notesMasterIdLst>
    <p:notesMasterId r:id="rId19"/>
  </p:notesMasterIdLst>
  <p:handoutMasterIdLst>
    <p:handoutMasterId r:id="rId20"/>
  </p:handoutMasterIdLst>
  <p:sldIdLst>
    <p:sldId id="627" r:id="rId2"/>
    <p:sldId id="718" r:id="rId3"/>
    <p:sldId id="586" r:id="rId4"/>
    <p:sldId id="642" r:id="rId5"/>
    <p:sldId id="719" r:id="rId6"/>
    <p:sldId id="712" r:id="rId7"/>
    <p:sldId id="720" r:id="rId8"/>
    <p:sldId id="644" r:id="rId9"/>
    <p:sldId id="645" r:id="rId10"/>
    <p:sldId id="721" r:id="rId11"/>
    <p:sldId id="714" r:id="rId12"/>
    <p:sldId id="715" r:id="rId13"/>
    <p:sldId id="716" r:id="rId14"/>
    <p:sldId id="722" r:id="rId15"/>
    <p:sldId id="713" r:id="rId16"/>
    <p:sldId id="640" r:id="rId17"/>
    <p:sldId id="711" r:id="rId18"/>
  </p:sldIdLst>
  <p:sldSz cx="12192000" cy="6858000"/>
  <p:notesSz cx="6858000" cy="9144000"/>
  <p:custDataLst>
    <p:tags r:id="rId21"/>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orient="horz" pos="1207" userDrawn="1">
          <p15:clr>
            <a:srgbClr val="A4A3A4"/>
          </p15:clr>
        </p15:guide>
        <p15:guide id="4" orient="horz" pos="1117" userDrawn="1">
          <p15:clr>
            <a:srgbClr val="A4A3A4"/>
          </p15:clr>
        </p15:guide>
        <p15:guide id="5"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E616"/>
    <a:srgbClr val="12ABDB"/>
    <a:srgbClr val="FF7E83"/>
    <a:srgbClr val="FFC000"/>
    <a:srgbClr val="FF304C"/>
    <a:srgbClr val="FFFF00"/>
    <a:srgbClr val="45EAED"/>
    <a:srgbClr val="70AD10"/>
    <a:srgbClr val="FF8394"/>
    <a:srgbClr val="E300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38" autoAdjust="0"/>
  </p:normalViewPr>
  <p:slideViewPr>
    <p:cSldViewPr>
      <p:cViewPr varScale="1">
        <p:scale>
          <a:sx n="82" d="100"/>
          <a:sy n="82" d="100"/>
        </p:scale>
        <p:origin x="720" y="62"/>
      </p:cViewPr>
      <p:guideLst>
        <p:guide orient="horz" pos="2160"/>
        <p:guide orient="horz" pos="1207"/>
        <p:guide orient="horz" pos="1117"/>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p:scale>
          <a:sx n="100" d="100"/>
          <a:sy n="100" d="100"/>
        </p:scale>
        <p:origin x="3468" y="-3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E91E8B-4C29-4D48-A3BA-F8335A6D4EEB}"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de-DE"/>
        </a:p>
      </dgm:t>
    </dgm:pt>
    <dgm:pt modelId="{4FA54A61-8E57-4544-9B6D-1557F18DDC13}">
      <dgm:prSet phldrT="[Text]"/>
      <dgm:spPr/>
      <dgm:t>
        <a:bodyPr/>
        <a:lstStyle/>
        <a:p>
          <a:r>
            <a:rPr lang="de-DE" dirty="0"/>
            <a:t>Dataset</a:t>
          </a:r>
        </a:p>
        <a:p>
          <a:r>
            <a:rPr lang="de-DE" dirty="0"/>
            <a:t>loading</a:t>
          </a:r>
        </a:p>
      </dgm:t>
    </dgm:pt>
    <dgm:pt modelId="{19E10512-227A-4CD9-BD54-883DFEDC00D6}" type="parTrans" cxnId="{A5679FF6-41C0-402F-809F-0D8D1C0842FC}">
      <dgm:prSet/>
      <dgm:spPr/>
      <dgm:t>
        <a:bodyPr/>
        <a:lstStyle/>
        <a:p>
          <a:endParaRPr lang="de-DE"/>
        </a:p>
      </dgm:t>
    </dgm:pt>
    <dgm:pt modelId="{1E7A91DD-CE78-4410-A824-BB365235CC13}" type="sibTrans" cxnId="{A5679FF6-41C0-402F-809F-0D8D1C0842FC}">
      <dgm:prSet/>
      <dgm:spPr/>
      <dgm:t>
        <a:bodyPr/>
        <a:lstStyle/>
        <a:p>
          <a:endParaRPr lang="de-DE"/>
        </a:p>
      </dgm:t>
    </dgm:pt>
    <dgm:pt modelId="{A4D30F0D-FC7D-4167-983D-DE77C60437F5}">
      <dgm:prSet phldrT="[Text]"/>
      <dgm:spPr/>
      <dgm:t>
        <a:bodyPr/>
        <a:lstStyle/>
        <a:p>
          <a:r>
            <a:rPr lang="de-DE" dirty="0"/>
            <a:t>Feature Engineering</a:t>
          </a:r>
        </a:p>
      </dgm:t>
    </dgm:pt>
    <dgm:pt modelId="{55CF420E-5938-4839-BE7B-5B06F9C8900E}" type="parTrans" cxnId="{DD4E7E63-D4A4-44E1-870B-A44D71F05F50}">
      <dgm:prSet/>
      <dgm:spPr/>
      <dgm:t>
        <a:bodyPr/>
        <a:lstStyle/>
        <a:p>
          <a:endParaRPr lang="de-DE"/>
        </a:p>
      </dgm:t>
    </dgm:pt>
    <dgm:pt modelId="{2776A6E0-63DA-4DAE-B907-5221F062FE91}" type="sibTrans" cxnId="{DD4E7E63-D4A4-44E1-870B-A44D71F05F50}">
      <dgm:prSet/>
      <dgm:spPr/>
      <dgm:t>
        <a:bodyPr/>
        <a:lstStyle/>
        <a:p>
          <a:endParaRPr lang="de-DE"/>
        </a:p>
      </dgm:t>
    </dgm:pt>
    <dgm:pt modelId="{9B8578BE-D40A-420B-86E3-5BE084D0EC62}">
      <dgm:prSet phldrT="[Text]"/>
      <dgm:spPr/>
      <dgm:t>
        <a:bodyPr/>
        <a:lstStyle/>
        <a:p>
          <a:r>
            <a:rPr lang="de-DE" dirty="0"/>
            <a:t>Data Preparation</a:t>
          </a:r>
        </a:p>
      </dgm:t>
    </dgm:pt>
    <dgm:pt modelId="{C10291AB-F173-4180-92B9-0443802A3C99}" type="parTrans" cxnId="{8617F6CD-EC26-4C65-99B4-3F01BDFD78BF}">
      <dgm:prSet/>
      <dgm:spPr/>
      <dgm:t>
        <a:bodyPr/>
        <a:lstStyle/>
        <a:p>
          <a:endParaRPr lang="de-DE"/>
        </a:p>
      </dgm:t>
    </dgm:pt>
    <dgm:pt modelId="{36889D99-E193-48DE-BE38-B950B6A19007}" type="sibTrans" cxnId="{8617F6CD-EC26-4C65-99B4-3F01BDFD78BF}">
      <dgm:prSet/>
      <dgm:spPr/>
      <dgm:t>
        <a:bodyPr/>
        <a:lstStyle/>
        <a:p>
          <a:endParaRPr lang="de-DE"/>
        </a:p>
      </dgm:t>
    </dgm:pt>
    <dgm:pt modelId="{0A56BDF4-B2BF-4F39-B7B5-80C95F88E329}">
      <dgm:prSet phldrT="[Text]"/>
      <dgm:spPr/>
      <dgm:t>
        <a:bodyPr/>
        <a:lstStyle/>
        <a:p>
          <a:r>
            <a:rPr lang="de-DE" dirty="0"/>
            <a:t>Model Training</a:t>
          </a:r>
        </a:p>
      </dgm:t>
    </dgm:pt>
    <dgm:pt modelId="{20A8ADBB-2067-4C99-B24F-EF2C1EBDAEBC}" type="parTrans" cxnId="{8742CFC9-C3ED-4D6F-8AE7-890DCB3BD748}">
      <dgm:prSet/>
      <dgm:spPr/>
      <dgm:t>
        <a:bodyPr/>
        <a:lstStyle/>
        <a:p>
          <a:endParaRPr lang="de-DE"/>
        </a:p>
      </dgm:t>
    </dgm:pt>
    <dgm:pt modelId="{2E7F0A9C-DAEF-4EEE-AB4D-369F5721C89B}" type="sibTrans" cxnId="{8742CFC9-C3ED-4D6F-8AE7-890DCB3BD748}">
      <dgm:prSet/>
      <dgm:spPr/>
      <dgm:t>
        <a:bodyPr/>
        <a:lstStyle/>
        <a:p>
          <a:endParaRPr lang="de-DE"/>
        </a:p>
      </dgm:t>
    </dgm:pt>
    <dgm:pt modelId="{A55CAABA-5DC1-425A-A366-8555F07C37BB}">
      <dgm:prSet phldrT="[Text]"/>
      <dgm:spPr/>
      <dgm:t>
        <a:bodyPr/>
        <a:lstStyle/>
        <a:p>
          <a:r>
            <a:rPr lang="de-DE" dirty="0"/>
            <a:t>Evaluation &amp; Reporting</a:t>
          </a:r>
        </a:p>
      </dgm:t>
    </dgm:pt>
    <dgm:pt modelId="{B7196BBA-EC63-4650-8D9C-7D5E9131EC52}" type="parTrans" cxnId="{D24257E1-2C52-47EE-8743-327667B319DF}">
      <dgm:prSet/>
      <dgm:spPr/>
      <dgm:t>
        <a:bodyPr/>
        <a:lstStyle/>
        <a:p>
          <a:endParaRPr lang="de-DE"/>
        </a:p>
      </dgm:t>
    </dgm:pt>
    <dgm:pt modelId="{674B18B8-FF15-4841-B879-F654BCCD710D}" type="sibTrans" cxnId="{D24257E1-2C52-47EE-8743-327667B319DF}">
      <dgm:prSet/>
      <dgm:spPr/>
      <dgm:t>
        <a:bodyPr/>
        <a:lstStyle/>
        <a:p>
          <a:endParaRPr lang="de-DE"/>
        </a:p>
      </dgm:t>
    </dgm:pt>
    <dgm:pt modelId="{6A9953E7-E8BC-4E46-95F7-7522AC43FA97}">
      <dgm:prSet phldrT="[Text]"/>
      <dgm:spPr/>
      <dgm:t>
        <a:bodyPr/>
        <a:lstStyle/>
        <a:p>
          <a:r>
            <a:rPr lang="de-DE" dirty="0"/>
            <a:t>Data Profiling</a:t>
          </a:r>
        </a:p>
      </dgm:t>
    </dgm:pt>
    <dgm:pt modelId="{211FF5A9-179C-4642-8730-97E407F3F27A}" type="parTrans" cxnId="{299557B5-9591-4802-97A5-33809C3D0A52}">
      <dgm:prSet/>
      <dgm:spPr/>
      <dgm:t>
        <a:bodyPr/>
        <a:lstStyle/>
        <a:p>
          <a:endParaRPr lang="de-DE"/>
        </a:p>
      </dgm:t>
    </dgm:pt>
    <dgm:pt modelId="{3C36EE1F-A561-4670-BE3F-2C2E62B03AEE}" type="sibTrans" cxnId="{299557B5-9591-4802-97A5-33809C3D0A52}">
      <dgm:prSet/>
      <dgm:spPr/>
      <dgm:t>
        <a:bodyPr/>
        <a:lstStyle/>
        <a:p>
          <a:endParaRPr lang="de-DE"/>
        </a:p>
      </dgm:t>
    </dgm:pt>
    <dgm:pt modelId="{A5C6FFD0-D3B4-4852-861A-59C506456092}" type="pres">
      <dgm:prSet presAssocID="{46E91E8B-4C29-4D48-A3BA-F8335A6D4EEB}" presName="Name0" presStyleCnt="0">
        <dgm:presLayoutVars>
          <dgm:chMax val="11"/>
          <dgm:chPref val="11"/>
          <dgm:dir/>
          <dgm:resizeHandles/>
        </dgm:presLayoutVars>
      </dgm:prSet>
      <dgm:spPr/>
    </dgm:pt>
    <dgm:pt modelId="{F4F62522-8690-4E01-A7DE-A8906BD5231C}" type="pres">
      <dgm:prSet presAssocID="{A55CAABA-5DC1-425A-A366-8555F07C37BB}" presName="Accent6" presStyleCnt="0"/>
      <dgm:spPr/>
    </dgm:pt>
    <dgm:pt modelId="{99F07728-3DE4-42F2-A569-97F288155B4C}" type="pres">
      <dgm:prSet presAssocID="{A55CAABA-5DC1-425A-A366-8555F07C37BB}" presName="Accent" presStyleLbl="node1" presStyleIdx="0" presStyleCnt="6"/>
      <dgm:spPr/>
    </dgm:pt>
    <dgm:pt modelId="{6FDFB925-F791-4219-BDDD-ED69BCB1A650}" type="pres">
      <dgm:prSet presAssocID="{A55CAABA-5DC1-425A-A366-8555F07C37BB}" presName="ParentBackground6" presStyleCnt="0"/>
      <dgm:spPr/>
    </dgm:pt>
    <dgm:pt modelId="{3019B504-E9E8-4F0D-9B50-F4930D6C5D63}" type="pres">
      <dgm:prSet presAssocID="{A55CAABA-5DC1-425A-A366-8555F07C37BB}" presName="ParentBackground" presStyleLbl="fgAcc1" presStyleIdx="0" presStyleCnt="6"/>
      <dgm:spPr/>
    </dgm:pt>
    <dgm:pt modelId="{F08B4154-CF5E-4FD4-8DBA-C2AD0455D23D}" type="pres">
      <dgm:prSet presAssocID="{A55CAABA-5DC1-425A-A366-8555F07C37BB}" presName="Parent6" presStyleLbl="revTx" presStyleIdx="0" presStyleCnt="0">
        <dgm:presLayoutVars>
          <dgm:chMax val="1"/>
          <dgm:chPref val="1"/>
          <dgm:bulletEnabled val="1"/>
        </dgm:presLayoutVars>
      </dgm:prSet>
      <dgm:spPr/>
    </dgm:pt>
    <dgm:pt modelId="{EB9B6DEC-6C79-439C-B2FD-E26C4389DE10}" type="pres">
      <dgm:prSet presAssocID="{0A56BDF4-B2BF-4F39-B7B5-80C95F88E329}" presName="Accent5" presStyleCnt="0"/>
      <dgm:spPr/>
    </dgm:pt>
    <dgm:pt modelId="{9B24C667-7698-469F-938E-41998C90018E}" type="pres">
      <dgm:prSet presAssocID="{0A56BDF4-B2BF-4F39-B7B5-80C95F88E329}" presName="Accent" presStyleLbl="node1" presStyleIdx="1" presStyleCnt="6"/>
      <dgm:spPr/>
    </dgm:pt>
    <dgm:pt modelId="{40DFF0A7-5CC9-43BC-ABF8-8A5F11A9766D}" type="pres">
      <dgm:prSet presAssocID="{0A56BDF4-B2BF-4F39-B7B5-80C95F88E329}" presName="ParentBackground5" presStyleCnt="0"/>
      <dgm:spPr/>
    </dgm:pt>
    <dgm:pt modelId="{E556979E-02B6-49CE-ABE5-2DA849E56760}" type="pres">
      <dgm:prSet presAssocID="{0A56BDF4-B2BF-4F39-B7B5-80C95F88E329}" presName="ParentBackground" presStyleLbl="fgAcc1" presStyleIdx="1" presStyleCnt="6"/>
      <dgm:spPr/>
    </dgm:pt>
    <dgm:pt modelId="{D93D4340-D834-4AA4-AB7C-391F8E308303}" type="pres">
      <dgm:prSet presAssocID="{0A56BDF4-B2BF-4F39-B7B5-80C95F88E329}" presName="Parent5" presStyleLbl="revTx" presStyleIdx="0" presStyleCnt="0">
        <dgm:presLayoutVars>
          <dgm:chMax val="1"/>
          <dgm:chPref val="1"/>
          <dgm:bulletEnabled val="1"/>
        </dgm:presLayoutVars>
      </dgm:prSet>
      <dgm:spPr/>
    </dgm:pt>
    <dgm:pt modelId="{C6586137-B63E-4E67-88B6-A7CA84A9B68E}" type="pres">
      <dgm:prSet presAssocID="{9B8578BE-D40A-420B-86E3-5BE084D0EC62}" presName="Accent4" presStyleCnt="0"/>
      <dgm:spPr/>
    </dgm:pt>
    <dgm:pt modelId="{936B9407-CF1B-4CE5-8649-BA166D640383}" type="pres">
      <dgm:prSet presAssocID="{9B8578BE-D40A-420B-86E3-5BE084D0EC62}" presName="Accent" presStyleLbl="node1" presStyleIdx="2" presStyleCnt="6"/>
      <dgm:spPr/>
    </dgm:pt>
    <dgm:pt modelId="{2F05C2B5-736A-4612-9118-78AA0F2935F4}" type="pres">
      <dgm:prSet presAssocID="{9B8578BE-D40A-420B-86E3-5BE084D0EC62}" presName="ParentBackground4" presStyleCnt="0"/>
      <dgm:spPr/>
    </dgm:pt>
    <dgm:pt modelId="{50F8CFA5-CF19-48A4-B662-46AD47656B76}" type="pres">
      <dgm:prSet presAssocID="{9B8578BE-D40A-420B-86E3-5BE084D0EC62}" presName="ParentBackground" presStyleLbl="fgAcc1" presStyleIdx="2" presStyleCnt="6"/>
      <dgm:spPr/>
    </dgm:pt>
    <dgm:pt modelId="{1F8EE263-CA7D-45F7-8AF0-B4F8B4AABD31}" type="pres">
      <dgm:prSet presAssocID="{9B8578BE-D40A-420B-86E3-5BE084D0EC62}" presName="Parent4" presStyleLbl="revTx" presStyleIdx="0" presStyleCnt="0">
        <dgm:presLayoutVars>
          <dgm:chMax val="1"/>
          <dgm:chPref val="1"/>
          <dgm:bulletEnabled val="1"/>
        </dgm:presLayoutVars>
      </dgm:prSet>
      <dgm:spPr/>
    </dgm:pt>
    <dgm:pt modelId="{F8630D58-A3BF-44DD-AEAE-BA8F3F4828F6}" type="pres">
      <dgm:prSet presAssocID="{A4D30F0D-FC7D-4167-983D-DE77C60437F5}" presName="Accent3" presStyleCnt="0"/>
      <dgm:spPr/>
    </dgm:pt>
    <dgm:pt modelId="{34EDF68E-4780-4E5F-A5B6-2C2645A8EAAE}" type="pres">
      <dgm:prSet presAssocID="{A4D30F0D-FC7D-4167-983D-DE77C60437F5}" presName="Accent" presStyleLbl="node1" presStyleIdx="3" presStyleCnt="6"/>
      <dgm:spPr/>
    </dgm:pt>
    <dgm:pt modelId="{734C8F11-E304-4A64-A8FC-11D49F81EEB6}" type="pres">
      <dgm:prSet presAssocID="{A4D30F0D-FC7D-4167-983D-DE77C60437F5}" presName="ParentBackground3" presStyleCnt="0"/>
      <dgm:spPr/>
    </dgm:pt>
    <dgm:pt modelId="{56D77145-9601-4947-AD58-E37587A5DDC6}" type="pres">
      <dgm:prSet presAssocID="{A4D30F0D-FC7D-4167-983D-DE77C60437F5}" presName="ParentBackground" presStyleLbl="fgAcc1" presStyleIdx="3" presStyleCnt="6"/>
      <dgm:spPr/>
    </dgm:pt>
    <dgm:pt modelId="{56FC2103-0341-45AE-8503-5D1857A34877}" type="pres">
      <dgm:prSet presAssocID="{A4D30F0D-FC7D-4167-983D-DE77C60437F5}" presName="Parent3" presStyleLbl="revTx" presStyleIdx="0" presStyleCnt="0">
        <dgm:presLayoutVars>
          <dgm:chMax val="1"/>
          <dgm:chPref val="1"/>
          <dgm:bulletEnabled val="1"/>
        </dgm:presLayoutVars>
      </dgm:prSet>
      <dgm:spPr/>
    </dgm:pt>
    <dgm:pt modelId="{54075DA4-6716-4B1E-8F0D-845723DA8497}" type="pres">
      <dgm:prSet presAssocID="{6A9953E7-E8BC-4E46-95F7-7522AC43FA97}" presName="Accent2" presStyleCnt="0"/>
      <dgm:spPr/>
    </dgm:pt>
    <dgm:pt modelId="{1D38EC63-56DA-445B-B3B6-06B6D1CD6124}" type="pres">
      <dgm:prSet presAssocID="{6A9953E7-E8BC-4E46-95F7-7522AC43FA97}" presName="Accent" presStyleLbl="node1" presStyleIdx="4" presStyleCnt="6"/>
      <dgm:spPr/>
    </dgm:pt>
    <dgm:pt modelId="{0CCEEA66-C472-41AE-8150-66C79A3D7A4E}" type="pres">
      <dgm:prSet presAssocID="{6A9953E7-E8BC-4E46-95F7-7522AC43FA97}" presName="ParentBackground2" presStyleCnt="0"/>
      <dgm:spPr/>
    </dgm:pt>
    <dgm:pt modelId="{38FC9784-2310-4FD7-AFB8-111A6091563A}" type="pres">
      <dgm:prSet presAssocID="{6A9953E7-E8BC-4E46-95F7-7522AC43FA97}" presName="ParentBackground" presStyleLbl="fgAcc1" presStyleIdx="4" presStyleCnt="6"/>
      <dgm:spPr/>
    </dgm:pt>
    <dgm:pt modelId="{08703EC8-237B-44C3-A846-47B9D507DBC8}" type="pres">
      <dgm:prSet presAssocID="{6A9953E7-E8BC-4E46-95F7-7522AC43FA97}" presName="Parent2" presStyleLbl="revTx" presStyleIdx="0" presStyleCnt="0">
        <dgm:presLayoutVars>
          <dgm:chMax val="1"/>
          <dgm:chPref val="1"/>
          <dgm:bulletEnabled val="1"/>
        </dgm:presLayoutVars>
      </dgm:prSet>
      <dgm:spPr/>
    </dgm:pt>
    <dgm:pt modelId="{59E856C9-23FD-4D54-A516-3DA51003B6CA}" type="pres">
      <dgm:prSet presAssocID="{4FA54A61-8E57-4544-9B6D-1557F18DDC13}" presName="Accent1" presStyleCnt="0"/>
      <dgm:spPr/>
    </dgm:pt>
    <dgm:pt modelId="{81C0CEDB-00E7-43A2-AA76-FE8349C8B048}" type="pres">
      <dgm:prSet presAssocID="{4FA54A61-8E57-4544-9B6D-1557F18DDC13}" presName="Accent" presStyleLbl="node1" presStyleIdx="5" presStyleCnt="6"/>
      <dgm:spPr/>
    </dgm:pt>
    <dgm:pt modelId="{4DD4AF3C-CD78-4370-9A08-1ECF5A77ED88}" type="pres">
      <dgm:prSet presAssocID="{4FA54A61-8E57-4544-9B6D-1557F18DDC13}" presName="ParentBackground1" presStyleCnt="0"/>
      <dgm:spPr/>
    </dgm:pt>
    <dgm:pt modelId="{0E861637-43C6-4D42-BBE8-AE3BE2BC8C39}" type="pres">
      <dgm:prSet presAssocID="{4FA54A61-8E57-4544-9B6D-1557F18DDC13}" presName="ParentBackground" presStyleLbl="fgAcc1" presStyleIdx="5" presStyleCnt="6"/>
      <dgm:spPr/>
    </dgm:pt>
    <dgm:pt modelId="{E25AFFAA-70E1-42D0-AB07-F3FEFC9B5486}" type="pres">
      <dgm:prSet presAssocID="{4FA54A61-8E57-4544-9B6D-1557F18DDC13}" presName="Parent1" presStyleLbl="revTx" presStyleIdx="0" presStyleCnt="0">
        <dgm:presLayoutVars>
          <dgm:chMax val="1"/>
          <dgm:chPref val="1"/>
          <dgm:bulletEnabled val="1"/>
        </dgm:presLayoutVars>
      </dgm:prSet>
      <dgm:spPr/>
    </dgm:pt>
  </dgm:ptLst>
  <dgm:cxnLst>
    <dgm:cxn modelId="{8E0F1414-63A5-4927-8E41-3B0C96AA90EE}" type="presOf" srcId="{4FA54A61-8E57-4544-9B6D-1557F18DDC13}" destId="{0E861637-43C6-4D42-BBE8-AE3BE2BC8C39}" srcOrd="0" destOrd="0" presId="urn:microsoft.com/office/officeart/2011/layout/CircleProcess"/>
    <dgm:cxn modelId="{3661711E-863E-4F21-94FF-308ACDF93CCA}" type="presOf" srcId="{4FA54A61-8E57-4544-9B6D-1557F18DDC13}" destId="{E25AFFAA-70E1-42D0-AB07-F3FEFC9B5486}" srcOrd="1" destOrd="0" presId="urn:microsoft.com/office/officeart/2011/layout/CircleProcess"/>
    <dgm:cxn modelId="{74D16427-92C4-4FBB-AE92-383111D1B9CF}" type="presOf" srcId="{A4D30F0D-FC7D-4167-983D-DE77C60437F5}" destId="{56D77145-9601-4947-AD58-E37587A5DDC6}" srcOrd="0" destOrd="0" presId="urn:microsoft.com/office/officeart/2011/layout/CircleProcess"/>
    <dgm:cxn modelId="{8DEF843A-7024-4793-8648-B62A0AFA45FB}" type="presOf" srcId="{6A9953E7-E8BC-4E46-95F7-7522AC43FA97}" destId="{08703EC8-237B-44C3-A846-47B9D507DBC8}" srcOrd="1" destOrd="0" presId="urn:microsoft.com/office/officeart/2011/layout/CircleProcess"/>
    <dgm:cxn modelId="{DD4E7E63-D4A4-44E1-870B-A44D71F05F50}" srcId="{46E91E8B-4C29-4D48-A3BA-F8335A6D4EEB}" destId="{A4D30F0D-FC7D-4167-983D-DE77C60437F5}" srcOrd="2" destOrd="0" parTransId="{55CF420E-5938-4839-BE7B-5B06F9C8900E}" sibTransId="{2776A6E0-63DA-4DAE-B907-5221F062FE91}"/>
    <dgm:cxn modelId="{1E919178-4C07-4FA3-97F6-5C7C26A80875}" type="presOf" srcId="{9B8578BE-D40A-420B-86E3-5BE084D0EC62}" destId="{1F8EE263-CA7D-45F7-8AF0-B4F8B4AABD31}" srcOrd="1" destOrd="0" presId="urn:microsoft.com/office/officeart/2011/layout/CircleProcess"/>
    <dgm:cxn modelId="{7E397379-8F74-41E6-8689-B34504F7E95F}" type="presOf" srcId="{A4D30F0D-FC7D-4167-983D-DE77C60437F5}" destId="{56FC2103-0341-45AE-8503-5D1857A34877}" srcOrd="1" destOrd="0" presId="urn:microsoft.com/office/officeart/2011/layout/CircleProcess"/>
    <dgm:cxn modelId="{BDF37379-A884-4EDB-9A5D-ED930E145DD4}" type="presOf" srcId="{A55CAABA-5DC1-425A-A366-8555F07C37BB}" destId="{F08B4154-CF5E-4FD4-8DBA-C2AD0455D23D}" srcOrd="1" destOrd="0" presId="urn:microsoft.com/office/officeart/2011/layout/CircleProcess"/>
    <dgm:cxn modelId="{37FEA98A-5AC3-48A1-B737-C9EF5135640A}" type="presOf" srcId="{0A56BDF4-B2BF-4F39-B7B5-80C95F88E329}" destId="{D93D4340-D834-4AA4-AB7C-391F8E308303}" srcOrd="1" destOrd="0" presId="urn:microsoft.com/office/officeart/2011/layout/CircleProcess"/>
    <dgm:cxn modelId="{299557B5-9591-4802-97A5-33809C3D0A52}" srcId="{46E91E8B-4C29-4D48-A3BA-F8335A6D4EEB}" destId="{6A9953E7-E8BC-4E46-95F7-7522AC43FA97}" srcOrd="1" destOrd="0" parTransId="{211FF5A9-179C-4642-8730-97E407F3F27A}" sibTransId="{3C36EE1F-A561-4670-BE3F-2C2E62B03AEE}"/>
    <dgm:cxn modelId="{C5BE86B6-5B27-4CCE-A9E4-F1BD53E087A5}" type="presOf" srcId="{6A9953E7-E8BC-4E46-95F7-7522AC43FA97}" destId="{38FC9784-2310-4FD7-AFB8-111A6091563A}" srcOrd="0" destOrd="0" presId="urn:microsoft.com/office/officeart/2011/layout/CircleProcess"/>
    <dgm:cxn modelId="{8742CFC9-C3ED-4D6F-8AE7-890DCB3BD748}" srcId="{46E91E8B-4C29-4D48-A3BA-F8335A6D4EEB}" destId="{0A56BDF4-B2BF-4F39-B7B5-80C95F88E329}" srcOrd="4" destOrd="0" parTransId="{20A8ADBB-2067-4C99-B24F-EF2C1EBDAEBC}" sibTransId="{2E7F0A9C-DAEF-4EEE-AB4D-369F5721C89B}"/>
    <dgm:cxn modelId="{8617F6CD-EC26-4C65-99B4-3F01BDFD78BF}" srcId="{46E91E8B-4C29-4D48-A3BA-F8335A6D4EEB}" destId="{9B8578BE-D40A-420B-86E3-5BE084D0EC62}" srcOrd="3" destOrd="0" parTransId="{C10291AB-F173-4180-92B9-0443802A3C99}" sibTransId="{36889D99-E193-48DE-BE38-B950B6A19007}"/>
    <dgm:cxn modelId="{74C45CD4-4BC4-421D-B5BE-82CAB08A4996}" type="presOf" srcId="{0A56BDF4-B2BF-4F39-B7B5-80C95F88E329}" destId="{E556979E-02B6-49CE-ABE5-2DA849E56760}" srcOrd="0" destOrd="0" presId="urn:microsoft.com/office/officeart/2011/layout/CircleProcess"/>
    <dgm:cxn modelId="{563E77D9-7406-4920-974F-0072E6698A38}" type="presOf" srcId="{46E91E8B-4C29-4D48-A3BA-F8335A6D4EEB}" destId="{A5C6FFD0-D3B4-4852-861A-59C506456092}" srcOrd="0" destOrd="0" presId="urn:microsoft.com/office/officeart/2011/layout/CircleProcess"/>
    <dgm:cxn modelId="{B6C5EDDD-DE6C-4D11-B580-41F7745245EF}" type="presOf" srcId="{9B8578BE-D40A-420B-86E3-5BE084D0EC62}" destId="{50F8CFA5-CF19-48A4-B662-46AD47656B76}" srcOrd="0" destOrd="0" presId="urn:microsoft.com/office/officeart/2011/layout/CircleProcess"/>
    <dgm:cxn modelId="{D24257E1-2C52-47EE-8743-327667B319DF}" srcId="{46E91E8B-4C29-4D48-A3BA-F8335A6D4EEB}" destId="{A55CAABA-5DC1-425A-A366-8555F07C37BB}" srcOrd="5" destOrd="0" parTransId="{B7196BBA-EC63-4650-8D9C-7D5E9131EC52}" sibTransId="{674B18B8-FF15-4841-B879-F654BCCD710D}"/>
    <dgm:cxn modelId="{FCDB3DEF-EED0-4FB6-A4A0-94455A58A86C}" type="presOf" srcId="{A55CAABA-5DC1-425A-A366-8555F07C37BB}" destId="{3019B504-E9E8-4F0D-9B50-F4930D6C5D63}" srcOrd="0" destOrd="0" presId="urn:microsoft.com/office/officeart/2011/layout/CircleProcess"/>
    <dgm:cxn modelId="{A5679FF6-41C0-402F-809F-0D8D1C0842FC}" srcId="{46E91E8B-4C29-4D48-A3BA-F8335A6D4EEB}" destId="{4FA54A61-8E57-4544-9B6D-1557F18DDC13}" srcOrd="0" destOrd="0" parTransId="{19E10512-227A-4CD9-BD54-883DFEDC00D6}" sibTransId="{1E7A91DD-CE78-4410-A824-BB365235CC13}"/>
    <dgm:cxn modelId="{4048E877-8DA1-46D5-9176-7E584CADE6E7}" type="presParOf" srcId="{A5C6FFD0-D3B4-4852-861A-59C506456092}" destId="{F4F62522-8690-4E01-A7DE-A8906BD5231C}" srcOrd="0" destOrd="0" presId="urn:microsoft.com/office/officeart/2011/layout/CircleProcess"/>
    <dgm:cxn modelId="{A6235455-5EEB-4604-BE8B-5797891147FE}" type="presParOf" srcId="{F4F62522-8690-4E01-A7DE-A8906BD5231C}" destId="{99F07728-3DE4-42F2-A569-97F288155B4C}" srcOrd="0" destOrd="0" presId="urn:microsoft.com/office/officeart/2011/layout/CircleProcess"/>
    <dgm:cxn modelId="{C55A486E-2209-4C05-A99D-2CBCC8E33DC1}" type="presParOf" srcId="{A5C6FFD0-D3B4-4852-861A-59C506456092}" destId="{6FDFB925-F791-4219-BDDD-ED69BCB1A650}" srcOrd="1" destOrd="0" presId="urn:microsoft.com/office/officeart/2011/layout/CircleProcess"/>
    <dgm:cxn modelId="{9A143209-9B16-48DE-BB0D-2EF34AF03500}" type="presParOf" srcId="{6FDFB925-F791-4219-BDDD-ED69BCB1A650}" destId="{3019B504-E9E8-4F0D-9B50-F4930D6C5D63}" srcOrd="0" destOrd="0" presId="urn:microsoft.com/office/officeart/2011/layout/CircleProcess"/>
    <dgm:cxn modelId="{A2EE3FF4-2E44-4AA5-9497-622B835DEAB5}" type="presParOf" srcId="{A5C6FFD0-D3B4-4852-861A-59C506456092}" destId="{F08B4154-CF5E-4FD4-8DBA-C2AD0455D23D}" srcOrd="2" destOrd="0" presId="urn:microsoft.com/office/officeart/2011/layout/CircleProcess"/>
    <dgm:cxn modelId="{BD7138EF-8E08-44C3-9E69-6B9B4C5D58E6}" type="presParOf" srcId="{A5C6FFD0-D3B4-4852-861A-59C506456092}" destId="{EB9B6DEC-6C79-439C-B2FD-E26C4389DE10}" srcOrd="3" destOrd="0" presId="urn:microsoft.com/office/officeart/2011/layout/CircleProcess"/>
    <dgm:cxn modelId="{85B2D2D2-C793-4DC2-8C8B-2B0F5D0BF2BA}" type="presParOf" srcId="{EB9B6DEC-6C79-439C-B2FD-E26C4389DE10}" destId="{9B24C667-7698-469F-938E-41998C90018E}" srcOrd="0" destOrd="0" presId="urn:microsoft.com/office/officeart/2011/layout/CircleProcess"/>
    <dgm:cxn modelId="{556BB0D5-0D88-4D57-A39B-312B9778E982}" type="presParOf" srcId="{A5C6FFD0-D3B4-4852-861A-59C506456092}" destId="{40DFF0A7-5CC9-43BC-ABF8-8A5F11A9766D}" srcOrd="4" destOrd="0" presId="urn:microsoft.com/office/officeart/2011/layout/CircleProcess"/>
    <dgm:cxn modelId="{F1B16495-F7C8-4AB6-AFA6-0702F85F5E55}" type="presParOf" srcId="{40DFF0A7-5CC9-43BC-ABF8-8A5F11A9766D}" destId="{E556979E-02B6-49CE-ABE5-2DA849E56760}" srcOrd="0" destOrd="0" presId="urn:microsoft.com/office/officeart/2011/layout/CircleProcess"/>
    <dgm:cxn modelId="{6CABD83F-CA78-4A98-A128-77DD8190E500}" type="presParOf" srcId="{A5C6FFD0-D3B4-4852-861A-59C506456092}" destId="{D93D4340-D834-4AA4-AB7C-391F8E308303}" srcOrd="5" destOrd="0" presId="urn:microsoft.com/office/officeart/2011/layout/CircleProcess"/>
    <dgm:cxn modelId="{E4A3409A-287E-4EBE-9B50-E5C0970A720A}" type="presParOf" srcId="{A5C6FFD0-D3B4-4852-861A-59C506456092}" destId="{C6586137-B63E-4E67-88B6-A7CA84A9B68E}" srcOrd="6" destOrd="0" presId="urn:microsoft.com/office/officeart/2011/layout/CircleProcess"/>
    <dgm:cxn modelId="{7C817A25-00CB-406C-AB35-EBB90D4AF880}" type="presParOf" srcId="{C6586137-B63E-4E67-88B6-A7CA84A9B68E}" destId="{936B9407-CF1B-4CE5-8649-BA166D640383}" srcOrd="0" destOrd="0" presId="urn:microsoft.com/office/officeart/2011/layout/CircleProcess"/>
    <dgm:cxn modelId="{2AED3A46-D229-4CB5-98F9-2007ECB5FAE4}" type="presParOf" srcId="{A5C6FFD0-D3B4-4852-861A-59C506456092}" destId="{2F05C2B5-736A-4612-9118-78AA0F2935F4}" srcOrd="7" destOrd="0" presId="urn:microsoft.com/office/officeart/2011/layout/CircleProcess"/>
    <dgm:cxn modelId="{92CDEA66-7850-43EB-9B6C-74A39A257128}" type="presParOf" srcId="{2F05C2B5-736A-4612-9118-78AA0F2935F4}" destId="{50F8CFA5-CF19-48A4-B662-46AD47656B76}" srcOrd="0" destOrd="0" presId="urn:microsoft.com/office/officeart/2011/layout/CircleProcess"/>
    <dgm:cxn modelId="{3761DBA1-B27F-4B2C-AD98-162F7C6D7059}" type="presParOf" srcId="{A5C6FFD0-D3B4-4852-861A-59C506456092}" destId="{1F8EE263-CA7D-45F7-8AF0-B4F8B4AABD31}" srcOrd="8" destOrd="0" presId="urn:microsoft.com/office/officeart/2011/layout/CircleProcess"/>
    <dgm:cxn modelId="{539F5B3F-59FE-4BD4-A184-658CB06D6116}" type="presParOf" srcId="{A5C6FFD0-D3B4-4852-861A-59C506456092}" destId="{F8630D58-A3BF-44DD-AEAE-BA8F3F4828F6}" srcOrd="9" destOrd="0" presId="urn:microsoft.com/office/officeart/2011/layout/CircleProcess"/>
    <dgm:cxn modelId="{E0A461D7-72C9-4D3B-90AC-D023E11C219B}" type="presParOf" srcId="{F8630D58-A3BF-44DD-AEAE-BA8F3F4828F6}" destId="{34EDF68E-4780-4E5F-A5B6-2C2645A8EAAE}" srcOrd="0" destOrd="0" presId="urn:microsoft.com/office/officeart/2011/layout/CircleProcess"/>
    <dgm:cxn modelId="{FEBA0276-1D7E-455F-868C-7126E0133091}" type="presParOf" srcId="{A5C6FFD0-D3B4-4852-861A-59C506456092}" destId="{734C8F11-E304-4A64-A8FC-11D49F81EEB6}" srcOrd="10" destOrd="0" presId="urn:microsoft.com/office/officeart/2011/layout/CircleProcess"/>
    <dgm:cxn modelId="{8E40F4D5-85B7-41F2-9031-79B6CE4199C6}" type="presParOf" srcId="{734C8F11-E304-4A64-A8FC-11D49F81EEB6}" destId="{56D77145-9601-4947-AD58-E37587A5DDC6}" srcOrd="0" destOrd="0" presId="urn:microsoft.com/office/officeart/2011/layout/CircleProcess"/>
    <dgm:cxn modelId="{ADF7A942-C4BE-447E-89A1-A43D792B79C8}" type="presParOf" srcId="{A5C6FFD0-D3B4-4852-861A-59C506456092}" destId="{56FC2103-0341-45AE-8503-5D1857A34877}" srcOrd="11" destOrd="0" presId="urn:microsoft.com/office/officeart/2011/layout/CircleProcess"/>
    <dgm:cxn modelId="{31F35577-BF43-499F-A1D8-99D690CF15A8}" type="presParOf" srcId="{A5C6FFD0-D3B4-4852-861A-59C506456092}" destId="{54075DA4-6716-4B1E-8F0D-845723DA8497}" srcOrd="12" destOrd="0" presId="urn:microsoft.com/office/officeart/2011/layout/CircleProcess"/>
    <dgm:cxn modelId="{98BBBB83-C76B-46B3-AA21-AFC644C2D694}" type="presParOf" srcId="{54075DA4-6716-4B1E-8F0D-845723DA8497}" destId="{1D38EC63-56DA-445B-B3B6-06B6D1CD6124}" srcOrd="0" destOrd="0" presId="urn:microsoft.com/office/officeart/2011/layout/CircleProcess"/>
    <dgm:cxn modelId="{7183C7F5-C41E-41BB-8F1C-41F3BD90B013}" type="presParOf" srcId="{A5C6FFD0-D3B4-4852-861A-59C506456092}" destId="{0CCEEA66-C472-41AE-8150-66C79A3D7A4E}" srcOrd="13" destOrd="0" presId="urn:microsoft.com/office/officeart/2011/layout/CircleProcess"/>
    <dgm:cxn modelId="{2E5E4D94-A552-4678-9ABA-DC682F7E5794}" type="presParOf" srcId="{0CCEEA66-C472-41AE-8150-66C79A3D7A4E}" destId="{38FC9784-2310-4FD7-AFB8-111A6091563A}" srcOrd="0" destOrd="0" presId="urn:microsoft.com/office/officeart/2011/layout/CircleProcess"/>
    <dgm:cxn modelId="{456502A9-639E-4032-9154-E64DABB98D98}" type="presParOf" srcId="{A5C6FFD0-D3B4-4852-861A-59C506456092}" destId="{08703EC8-237B-44C3-A846-47B9D507DBC8}" srcOrd="14" destOrd="0" presId="urn:microsoft.com/office/officeart/2011/layout/CircleProcess"/>
    <dgm:cxn modelId="{76B3B34E-AE4A-45A7-99F1-D969FA1F936F}" type="presParOf" srcId="{A5C6FFD0-D3B4-4852-861A-59C506456092}" destId="{59E856C9-23FD-4D54-A516-3DA51003B6CA}" srcOrd="15" destOrd="0" presId="urn:microsoft.com/office/officeart/2011/layout/CircleProcess"/>
    <dgm:cxn modelId="{C4D719A8-9C7A-4155-8E1B-FDE44DC0874F}" type="presParOf" srcId="{59E856C9-23FD-4D54-A516-3DA51003B6CA}" destId="{81C0CEDB-00E7-43A2-AA76-FE8349C8B048}" srcOrd="0" destOrd="0" presId="urn:microsoft.com/office/officeart/2011/layout/CircleProcess"/>
    <dgm:cxn modelId="{D2C24322-76E9-458C-BC3A-28C96DB6DD3B}" type="presParOf" srcId="{A5C6FFD0-D3B4-4852-861A-59C506456092}" destId="{4DD4AF3C-CD78-4370-9A08-1ECF5A77ED88}" srcOrd="16" destOrd="0" presId="urn:microsoft.com/office/officeart/2011/layout/CircleProcess"/>
    <dgm:cxn modelId="{9CCDF0C3-C47E-4E32-B7E7-DC702D421221}" type="presParOf" srcId="{4DD4AF3C-CD78-4370-9A08-1ECF5A77ED88}" destId="{0E861637-43C6-4D42-BBE8-AE3BE2BC8C39}" srcOrd="0" destOrd="0" presId="urn:microsoft.com/office/officeart/2011/layout/CircleProcess"/>
    <dgm:cxn modelId="{D73E5D71-FF25-4243-9529-D61C6E9CB379}" type="presParOf" srcId="{A5C6FFD0-D3B4-4852-861A-59C506456092}" destId="{E25AFFAA-70E1-42D0-AB07-F3FEFC9B5486}" srcOrd="17"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07728-3DE4-42F2-A569-97F288155B4C}">
      <dsp:nvSpPr>
        <dsp:cNvPr id="0" name=""/>
        <dsp:cNvSpPr/>
      </dsp:nvSpPr>
      <dsp:spPr>
        <a:xfrm>
          <a:off x="8464249" y="2016917"/>
          <a:ext cx="1560298" cy="15600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19B504-E9E8-4F0D-9B50-F4930D6C5D63}">
      <dsp:nvSpPr>
        <dsp:cNvPr id="0" name=""/>
        <dsp:cNvSpPr/>
      </dsp:nvSpPr>
      <dsp:spPr>
        <a:xfrm>
          <a:off x="8516788" y="2068926"/>
          <a:ext cx="1456212" cy="145598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Evaluation &amp; Reporting</a:t>
          </a:r>
        </a:p>
      </dsp:txBody>
      <dsp:txXfrm>
        <a:off x="8724960" y="2276962"/>
        <a:ext cx="1039868" cy="1039909"/>
      </dsp:txXfrm>
    </dsp:sp>
    <dsp:sp modelId="{9B24C667-7698-469F-938E-41998C90018E}">
      <dsp:nvSpPr>
        <dsp:cNvPr id="0" name=""/>
        <dsp:cNvSpPr/>
      </dsp:nvSpPr>
      <dsp:spPr>
        <a:xfrm rot="2700000">
          <a:off x="6852513" y="2016741"/>
          <a:ext cx="1560078" cy="1560078"/>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6979E-02B6-49CE-ABE5-2DA849E56760}">
      <dsp:nvSpPr>
        <dsp:cNvPr id="0" name=""/>
        <dsp:cNvSpPr/>
      </dsp:nvSpPr>
      <dsp:spPr>
        <a:xfrm>
          <a:off x="6904942" y="2068926"/>
          <a:ext cx="1456212" cy="1455983"/>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Model Training</a:t>
          </a:r>
        </a:p>
      </dsp:txBody>
      <dsp:txXfrm>
        <a:off x="7113114" y="2276962"/>
        <a:ext cx="1039868" cy="1039909"/>
      </dsp:txXfrm>
    </dsp:sp>
    <dsp:sp modelId="{936B9407-CF1B-4CE5-8649-BA166D640383}">
      <dsp:nvSpPr>
        <dsp:cNvPr id="0" name=""/>
        <dsp:cNvSpPr/>
      </dsp:nvSpPr>
      <dsp:spPr>
        <a:xfrm rot="2700000">
          <a:off x="5240668" y="2016741"/>
          <a:ext cx="1560078" cy="1560078"/>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F8CFA5-CF19-48A4-B662-46AD47656B76}">
      <dsp:nvSpPr>
        <dsp:cNvPr id="0" name=""/>
        <dsp:cNvSpPr/>
      </dsp:nvSpPr>
      <dsp:spPr>
        <a:xfrm>
          <a:off x="5293096" y="2068926"/>
          <a:ext cx="1456212" cy="1455983"/>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 Preparation</a:t>
          </a:r>
        </a:p>
      </dsp:txBody>
      <dsp:txXfrm>
        <a:off x="5501268" y="2276962"/>
        <a:ext cx="1039868" cy="1039909"/>
      </dsp:txXfrm>
    </dsp:sp>
    <dsp:sp modelId="{34EDF68E-4780-4E5F-A5B6-2C2645A8EAAE}">
      <dsp:nvSpPr>
        <dsp:cNvPr id="0" name=""/>
        <dsp:cNvSpPr/>
      </dsp:nvSpPr>
      <dsp:spPr>
        <a:xfrm rot="2700000">
          <a:off x="3628822" y="2016741"/>
          <a:ext cx="1560078" cy="1560078"/>
        </a:xfrm>
        <a:prstGeom prst="teardrop">
          <a:avLst>
            <a:gd name="adj" fmla="val 1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D77145-9601-4947-AD58-E37587A5DDC6}">
      <dsp:nvSpPr>
        <dsp:cNvPr id="0" name=""/>
        <dsp:cNvSpPr/>
      </dsp:nvSpPr>
      <dsp:spPr>
        <a:xfrm>
          <a:off x="3681251" y="2068926"/>
          <a:ext cx="1456212" cy="1455983"/>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Feature Engineering</a:t>
          </a:r>
        </a:p>
      </dsp:txBody>
      <dsp:txXfrm>
        <a:off x="3888431" y="2276962"/>
        <a:ext cx="1039868" cy="1039909"/>
      </dsp:txXfrm>
    </dsp:sp>
    <dsp:sp modelId="{1D38EC63-56DA-445B-B3B6-06B6D1CD6124}">
      <dsp:nvSpPr>
        <dsp:cNvPr id="0" name=""/>
        <dsp:cNvSpPr/>
      </dsp:nvSpPr>
      <dsp:spPr>
        <a:xfrm rot="2700000">
          <a:off x="2016976" y="2016741"/>
          <a:ext cx="1560078" cy="1560078"/>
        </a:xfrm>
        <a:prstGeom prst="teardrop">
          <a:avLst>
            <a:gd name="adj" fmla="val 1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C9784-2310-4FD7-AFB8-111A6091563A}">
      <dsp:nvSpPr>
        <dsp:cNvPr id="0" name=""/>
        <dsp:cNvSpPr/>
      </dsp:nvSpPr>
      <dsp:spPr>
        <a:xfrm>
          <a:off x="2069405" y="2068926"/>
          <a:ext cx="1456212" cy="1455983"/>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 Profiling</a:t>
          </a:r>
        </a:p>
      </dsp:txBody>
      <dsp:txXfrm>
        <a:off x="2276586" y="2276962"/>
        <a:ext cx="1039868" cy="1039909"/>
      </dsp:txXfrm>
    </dsp:sp>
    <dsp:sp modelId="{81C0CEDB-00E7-43A2-AA76-FE8349C8B048}">
      <dsp:nvSpPr>
        <dsp:cNvPr id="0" name=""/>
        <dsp:cNvSpPr/>
      </dsp:nvSpPr>
      <dsp:spPr>
        <a:xfrm rot="2700000">
          <a:off x="405131" y="2016741"/>
          <a:ext cx="1560078" cy="1560078"/>
        </a:xfrm>
        <a:prstGeom prst="teardrop">
          <a:avLst>
            <a:gd name="adj" fmla="val 1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861637-43C6-4D42-BBE8-AE3BE2BC8C39}">
      <dsp:nvSpPr>
        <dsp:cNvPr id="0" name=""/>
        <dsp:cNvSpPr/>
      </dsp:nvSpPr>
      <dsp:spPr>
        <a:xfrm>
          <a:off x="456568" y="2068926"/>
          <a:ext cx="1456212" cy="1455983"/>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de-DE" sz="1300" kern="1200" dirty="0"/>
            <a:t>Dataset</a:t>
          </a:r>
        </a:p>
        <a:p>
          <a:pPr marL="0" lvl="0" indent="0" algn="ctr" defTabSz="577850">
            <a:lnSpc>
              <a:spcPct val="90000"/>
            </a:lnSpc>
            <a:spcBef>
              <a:spcPct val="0"/>
            </a:spcBef>
            <a:spcAft>
              <a:spcPct val="35000"/>
            </a:spcAft>
            <a:buNone/>
          </a:pPr>
          <a:r>
            <a:rPr lang="de-DE" sz="1300" kern="1200" dirty="0"/>
            <a:t>loading</a:t>
          </a:r>
        </a:p>
      </dsp:txBody>
      <dsp:txXfrm>
        <a:off x="664740" y="2276962"/>
        <a:ext cx="1039868" cy="103990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01-10-2019</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01/10/2019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200" kern="1200">
        <a:solidFill>
          <a:schemeClr val="tx1"/>
        </a:solidFill>
        <a:latin typeface="+mn-lt"/>
        <a:ea typeface="+mn-ea"/>
        <a:cs typeface="+mn-cs"/>
      </a:defRPr>
    </a:lvl1pPr>
    <a:lvl2pPr marL="180975" indent="-180975" algn="l" defTabSz="914400" rtl="0" eaLnBrk="1" latinLnBrk="0" hangingPunct="1">
      <a:spcBef>
        <a:spcPts val="600"/>
      </a:spcBef>
      <a:buClr>
        <a:schemeClr val="tx2"/>
      </a:buClr>
      <a:buFont typeface="Wingdings" panose="05000000000000000000" pitchFamily="2" charset="2"/>
      <a:buChar char="§"/>
      <a:defRPr sz="1200" kern="1200">
        <a:solidFill>
          <a:schemeClr val="tx1"/>
        </a:solidFill>
        <a:latin typeface="+mn-lt"/>
        <a:ea typeface="+mn-ea"/>
        <a:cs typeface="+mn-cs"/>
      </a:defRPr>
    </a:lvl2pPr>
    <a:lvl3pPr marL="358775" indent="-177800" algn="l" defTabSz="914400" rtl="0" eaLnBrk="1" latinLnBrk="0" hangingPunct="1">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539750" indent="-180975" algn="l" defTabSz="914400" rtl="0" eaLnBrk="1" latinLnBrk="0" hangingPunct="1">
      <a:spcBef>
        <a:spcPts val="600"/>
      </a:spcBef>
      <a:buClr>
        <a:schemeClr val="tx2"/>
      </a:buClr>
      <a:buFont typeface="Calibri" panose="020F0502020204030204" pitchFamily="34" charset="0"/>
      <a:buChar char="̶"/>
      <a:defRPr sz="1200" kern="1200">
        <a:solidFill>
          <a:schemeClr val="tx1"/>
        </a:solidFill>
        <a:latin typeface="+mn-lt"/>
        <a:ea typeface="+mn-ea"/>
        <a:cs typeface="+mn-cs"/>
      </a:defRPr>
    </a:lvl4pPr>
    <a:lvl5pPr marL="717550" indent="-177800" algn="l" defTabSz="914400" rtl="0" eaLnBrk="1" latinLnBrk="0" hangingPunct="1">
      <a:spcBef>
        <a:spcPts val="600"/>
      </a:spcBef>
      <a:buClr>
        <a:schemeClr val="tx2"/>
      </a:buClr>
      <a:buFont typeface="Calibri" panose="020F050202020403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r>
              <a:rPr lang="en-US" dirty="0"/>
              <a:t>Git came up around 15 years ago</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2850832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740728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305974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2180840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3342890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124195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2991238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83840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1296963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7.png"/><Relationship Id="rId18" Type="http://schemas.openxmlformats.org/officeDocument/2006/relationships/hyperlink" Target="http://www.facebook.com/capgemini" TargetMode="External"/><Relationship Id="rId3" Type="http://schemas.openxmlformats.org/officeDocument/2006/relationships/slideMaster" Target="../slideMasters/slideMaster1.xml"/><Relationship Id="rId21"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5.xml"/><Relationship Id="rId16" Type="http://schemas.openxmlformats.org/officeDocument/2006/relationships/image" Target="../media/image8.png"/><Relationship Id="rId20" Type="http://schemas.microsoft.com/office/2007/relationships/hdphoto" Target="../media/hdphoto5.wdp"/><Relationship Id="rId1" Type="http://schemas.openxmlformats.org/officeDocument/2006/relationships/vmlDrawing" Target="../drawings/vmlDrawing4.v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image" Target="../media/image1.emf"/><Relationship Id="rId15" Type="http://schemas.openxmlformats.org/officeDocument/2006/relationships/hyperlink" Target="http://www.youtube.com/capgeminimedia" TargetMode="External"/><Relationship Id="rId10" Type="http://schemas.openxmlformats.org/officeDocument/2006/relationships/image" Target="../media/image6.png"/><Relationship Id="rId19" Type="http://schemas.openxmlformats.org/officeDocument/2006/relationships/image" Target="../media/image9.png"/><Relationship Id="rId4" Type="http://schemas.openxmlformats.org/officeDocument/2006/relationships/oleObject" Target="../embeddings/oleObject4.bin"/><Relationship Id="rId9" Type="http://schemas.openxmlformats.org/officeDocument/2006/relationships/hyperlink" Target="http://www.slideshare.net/capgemini" TargetMode="External"/><Relationship Id="rId14" Type="http://schemas.microsoft.com/office/2007/relationships/hdphoto" Target="../media/hdphoto3.wdp"/><Relationship Id="rId22"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8" Type="http://schemas.openxmlformats.org/officeDocument/2006/relationships/hyperlink" Target="http://www.linkedin.com/company/capgemini" TargetMode="External"/><Relationship Id="rId13" Type="http://schemas.openxmlformats.org/officeDocument/2006/relationships/image" Target="../media/image12.png"/><Relationship Id="rId3" Type="http://schemas.openxmlformats.org/officeDocument/2006/relationships/slideMaster" Target="../slideMasters/slideMaster1.xml"/><Relationship Id="rId7" Type="http://schemas.openxmlformats.org/officeDocument/2006/relationships/image" Target="../media/image3.svg"/><Relationship Id="rId12" Type="http://schemas.openxmlformats.org/officeDocument/2006/relationships/hyperlink" Target="http://www.twitter.com/capgemini" TargetMode="External"/><Relationship Id="rId17" Type="http://schemas.openxmlformats.org/officeDocument/2006/relationships/image" Target="../media/image14.png"/><Relationship Id="rId2" Type="http://schemas.openxmlformats.org/officeDocument/2006/relationships/tags" Target="../tags/tag6.xml"/><Relationship Id="rId16" Type="http://schemas.openxmlformats.org/officeDocument/2006/relationships/hyperlink" Target="http://www.facebook.com/capgemini" TargetMode="External"/><Relationship Id="rId1" Type="http://schemas.openxmlformats.org/officeDocument/2006/relationships/vmlDrawing" Target="../drawings/vmlDrawing5.vml"/><Relationship Id="rId6" Type="http://schemas.openxmlformats.org/officeDocument/2006/relationships/image" Target="../media/image2.png"/><Relationship Id="rId11" Type="http://schemas.openxmlformats.org/officeDocument/2006/relationships/image" Target="../media/image11.png"/><Relationship Id="rId5" Type="http://schemas.openxmlformats.org/officeDocument/2006/relationships/image" Target="../media/image1.emf"/><Relationship Id="rId15" Type="http://schemas.openxmlformats.org/officeDocument/2006/relationships/image" Target="../media/image13.png"/><Relationship Id="rId10" Type="http://schemas.openxmlformats.org/officeDocument/2006/relationships/hyperlink" Target="http://www.slideshare.net/capgemini" TargetMode="External"/><Relationship Id="rId4" Type="http://schemas.openxmlformats.org/officeDocument/2006/relationships/oleObject" Target="../embeddings/oleObject5.bin"/><Relationship Id="rId9" Type="http://schemas.openxmlformats.org/officeDocument/2006/relationships/image" Target="../media/image10.png"/><Relationship Id="rId14" Type="http://schemas.openxmlformats.org/officeDocument/2006/relationships/hyperlink" Target="http://www.youtube.com/capgeminimedia"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1">
    <p:bg>
      <p:bgPr>
        <a:solidFill>
          <a:schemeClr val="bg2"/>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sp>
        <p:nvSpPr>
          <p:cNvPr id="10" name="Freeform 7"/>
          <p:cNvSpPr>
            <a:spLocks/>
          </p:cNvSpPr>
          <p:nvPr userDrawn="1"/>
        </p:nvSpPr>
        <p:spPr bwMode="auto">
          <a:xfrm>
            <a:off x="9518650" y="6842125"/>
            <a:ext cx="107950" cy="15875"/>
          </a:xfrm>
          <a:custGeom>
            <a:avLst/>
            <a:gdLst>
              <a:gd name="T0" fmla="*/ 0 w 34"/>
              <a:gd name="T1" fmla="*/ 5 h 5"/>
              <a:gd name="T2" fmla="*/ 13 w 34"/>
              <a:gd name="T3" fmla="*/ 3 h 5"/>
              <a:gd name="T4" fmla="*/ 34 w 34"/>
              <a:gd name="T5" fmla="*/ 0 h 5"/>
              <a:gd name="T6" fmla="*/ 34 w 34"/>
              <a:gd name="T7" fmla="*/ 5 h 5"/>
              <a:gd name="T8" fmla="*/ 0 w 34"/>
              <a:gd name="T9" fmla="*/ 5 h 5"/>
            </a:gdLst>
            <a:ahLst/>
            <a:cxnLst>
              <a:cxn ang="0">
                <a:pos x="T0" y="T1"/>
              </a:cxn>
              <a:cxn ang="0">
                <a:pos x="T2" y="T3"/>
              </a:cxn>
              <a:cxn ang="0">
                <a:pos x="T4" y="T5"/>
              </a:cxn>
              <a:cxn ang="0">
                <a:pos x="T6" y="T7"/>
              </a:cxn>
              <a:cxn ang="0">
                <a:pos x="T8" y="T9"/>
              </a:cxn>
            </a:cxnLst>
            <a:rect l="0" t="0" r="r" b="b"/>
            <a:pathLst>
              <a:path w="34" h="5">
                <a:moveTo>
                  <a:pt x="0" y="5"/>
                </a:moveTo>
                <a:cubicBezTo>
                  <a:pt x="4" y="4"/>
                  <a:pt x="9" y="3"/>
                  <a:pt x="13" y="3"/>
                </a:cubicBezTo>
                <a:cubicBezTo>
                  <a:pt x="20" y="2"/>
                  <a:pt x="27" y="1"/>
                  <a:pt x="34" y="0"/>
                </a:cubicBezTo>
                <a:cubicBezTo>
                  <a:pt x="34" y="1"/>
                  <a:pt x="34" y="3"/>
                  <a:pt x="34" y="5"/>
                </a:cubicBezTo>
                <a:cubicBezTo>
                  <a:pt x="23" y="5"/>
                  <a:pt x="11"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5"/>
          <p:cNvSpPr>
            <a:spLocks/>
          </p:cNvSpPr>
          <p:nvPr userDrawn="1"/>
        </p:nvSpPr>
        <p:spPr bwMode="auto">
          <a:xfrm>
            <a:off x="5130800" y="0"/>
            <a:ext cx="7061200" cy="6861175"/>
          </a:xfrm>
          <a:custGeom>
            <a:avLst/>
            <a:gdLst>
              <a:gd name="T0" fmla="*/ 2190 w 2224"/>
              <a:gd name="T1" fmla="*/ 2161 h 2161"/>
              <a:gd name="T2" fmla="*/ 2158 w 2224"/>
              <a:gd name="T3" fmla="*/ 2161 h 2161"/>
              <a:gd name="T4" fmla="*/ 2149 w 2224"/>
              <a:gd name="T5" fmla="*/ 2159 h 2161"/>
              <a:gd name="T6" fmla="*/ 2087 w 2224"/>
              <a:gd name="T7" fmla="*/ 2151 h 2161"/>
              <a:gd name="T8" fmla="*/ 1957 w 2224"/>
              <a:gd name="T9" fmla="*/ 2117 h 2161"/>
              <a:gd name="T10" fmla="*/ 1701 w 2224"/>
              <a:gd name="T11" fmla="*/ 2001 h 2161"/>
              <a:gd name="T12" fmla="*/ 1396 w 2224"/>
              <a:gd name="T13" fmla="*/ 1804 h 2161"/>
              <a:gd name="T14" fmla="*/ 1172 w 2224"/>
              <a:gd name="T15" fmla="*/ 1625 h 2161"/>
              <a:gd name="T16" fmla="*/ 1099 w 2224"/>
              <a:gd name="T17" fmla="*/ 1563 h 2161"/>
              <a:gd name="T18" fmla="*/ 1091 w 2224"/>
              <a:gd name="T19" fmla="*/ 1557 h 2161"/>
              <a:gd name="T20" fmla="*/ 1097 w 2224"/>
              <a:gd name="T21" fmla="*/ 1547 h 2161"/>
              <a:gd name="T22" fmla="*/ 1121 w 2224"/>
              <a:gd name="T23" fmla="*/ 1500 h 2161"/>
              <a:gd name="T24" fmla="*/ 1169 w 2224"/>
              <a:gd name="T25" fmla="*/ 1345 h 2161"/>
              <a:gd name="T26" fmla="*/ 1161 w 2224"/>
              <a:gd name="T27" fmla="*/ 1234 h 2161"/>
              <a:gd name="T28" fmla="*/ 1087 w 2224"/>
              <a:gd name="T29" fmla="*/ 1109 h 2161"/>
              <a:gd name="T30" fmla="*/ 965 w 2224"/>
              <a:gd name="T31" fmla="*/ 1010 h 2161"/>
              <a:gd name="T32" fmla="*/ 752 w 2224"/>
              <a:gd name="T33" fmla="*/ 895 h 2161"/>
              <a:gd name="T34" fmla="*/ 489 w 2224"/>
              <a:gd name="T35" fmla="*/ 779 h 2161"/>
              <a:gd name="T36" fmla="*/ 347 w 2224"/>
              <a:gd name="T37" fmla="*/ 718 h 2161"/>
              <a:gd name="T38" fmla="*/ 170 w 2224"/>
              <a:gd name="T39" fmla="*/ 607 h 2161"/>
              <a:gd name="T40" fmla="*/ 54 w 2224"/>
              <a:gd name="T41" fmla="*/ 466 h 2161"/>
              <a:gd name="T42" fmla="*/ 2 w 2224"/>
              <a:gd name="T43" fmla="*/ 243 h 2161"/>
              <a:gd name="T44" fmla="*/ 16 w 2224"/>
              <a:gd name="T45" fmla="*/ 132 h 2161"/>
              <a:gd name="T46" fmla="*/ 65 w 2224"/>
              <a:gd name="T47" fmla="*/ 0 h 2161"/>
              <a:gd name="T48" fmla="*/ 2224 w 2224"/>
              <a:gd name="T49" fmla="*/ 0 h 2161"/>
              <a:gd name="T50" fmla="*/ 2224 w 2224"/>
              <a:gd name="T51" fmla="*/ 2156 h 2161"/>
              <a:gd name="T52" fmla="*/ 2203 w 2224"/>
              <a:gd name="T53" fmla="*/ 2159 h 2161"/>
              <a:gd name="T54" fmla="*/ 2190 w 2224"/>
              <a:gd name="T55" fmla="*/ 2161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24" h="2161">
                <a:moveTo>
                  <a:pt x="2190" y="2161"/>
                </a:moveTo>
                <a:cubicBezTo>
                  <a:pt x="2179" y="2161"/>
                  <a:pt x="2169" y="2161"/>
                  <a:pt x="2158" y="2161"/>
                </a:cubicBezTo>
                <a:cubicBezTo>
                  <a:pt x="2155" y="2160"/>
                  <a:pt x="2152" y="2159"/>
                  <a:pt x="2149" y="2159"/>
                </a:cubicBezTo>
                <a:cubicBezTo>
                  <a:pt x="2128" y="2156"/>
                  <a:pt x="2108" y="2155"/>
                  <a:pt x="2087" y="2151"/>
                </a:cubicBezTo>
                <a:cubicBezTo>
                  <a:pt x="2043" y="2144"/>
                  <a:pt x="1999" y="2132"/>
                  <a:pt x="1957" y="2117"/>
                </a:cubicBezTo>
                <a:cubicBezTo>
                  <a:pt x="1868" y="2087"/>
                  <a:pt x="1783" y="2047"/>
                  <a:pt x="1701" y="2001"/>
                </a:cubicBezTo>
                <a:cubicBezTo>
                  <a:pt x="1595" y="1943"/>
                  <a:pt x="1494" y="1876"/>
                  <a:pt x="1396" y="1804"/>
                </a:cubicBezTo>
                <a:cubicBezTo>
                  <a:pt x="1319" y="1747"/>
                  <a:pt x="1244" y="1688"/>
                  <a:pt x="1172" y="1625"/>
                </a:cubicBezTo>
                <a:cubicBezTo>
                  <a:pt x="1148" y="1604"/>
                  <a:pt x="1123" y="1584"/>
                  <a:pt x="1099" y="1563"/>
                </a:cubicBezTo>
                <a:cubicBezTo>
                  <a:pt x="1096" y="1561"/>
                  <a:pt x="1094" y="1559"/>
                  <a:pt x="1091" y="1557"/>
                </a:cubicBezTo>
                <a:cubicBezTo>
                  <a:pt x="1094" y="1553"/>
                  <a:pt x="1095" y="1550"/>
                  <a:pt x="1097" y="1547"/>
                </a:cubicBezTo>
                <a:cubicBezTo>
                  <a:pt x="1105" y="1531"/>
                  <a:pt x="1113" y="1516"/>
                  <a:pt x="1121" y="1500"/>
                </a:cubicBezTo>
                <a:cubicBezTo>
                  <a:pt x="1145" y="1451"/>
                  <a:pt x="1163" y="1400"/>
                  <a:pt x="1169" y="1345"/>
                </a:cubicBezTo>
                <a:cubicBezTo>
                  <a:pt x="1174" y="1307"/>
                  <a:pt x="1171" y="1270"/>
                  <a:pt x="1161" y="1234"/>
                </a:cubicBezTo>
                <a:cubicBezTo>
                  <a:pt x="1147" y="1186"/>
                  <a:pt x="1120" y="1145"/>
                  <a:pt x="1087" y="1109"/>
                </a:cubicBezTo>
                <a:cubicBezTo>
                  <a:pt x="1051" y="1070"/>
                  <a:pt x="1009" y="1039"/>
                  <a:pt x="965" y="1010"/>
                </a:cubicBezTo>
                <a:cubicBezTo>
                  <a:pt x="897" y="966"/>
                  <a:pt x="825" y="929"/>
                  <a:pt x="752" y="895"/>
                </a:cubicBezTo>
                <a:cubicBezTo>
                  <a:pt x="665" y="854"/>
                  <a:pt x="577" y="817"/>
                  <a:pt x="489" y="779"/>
                </a:cubicBezTo>
                <a:cubicBezTo>
                  <a:pt x="441" y="759"/>
                  <a:pt x="394" y="740"/>
                  <a:pt x="347" y="718"/>
                </a:cubicBezTo>
                <a:cubicBezTo>
                  <a:pt x="283" y="689"/>
                  <a:pt x="224" y="653"/>
                  <a:pt x="170" y="607"/>
                </a:cubicBezTo>
                <a:cubicBezTo>
                  <a:pt x="123" y="567"/>
                  <a:pt x="83" y="521"/>
                  <a:pt x="54" y="466"/>
                </a:cubicBezTo>
                <a:cubicBezTo>
                  <a:pt x="16" y="396"/>
                  <a:pt x="0" y="322"/>
                  <a:pt x="2" y="243"/>
                </a:cubicBezTo>
                <a:cubicBezTo>
                  <a:pt x="3" y="206"/>
                  <a:pt x="8" y="169"/>
                  <a:pt x="16" y="132"/>
                </a:cubicBezTo>
                <a:cubicBezTo>
                  <a:pt x="27" y="86"/>
                  <a:pt x="43" y="42"/>
                  <a:pt x="65" y="0"/>
                </a:cubicBezTo>
                <a:cubicBezTo>
                  <a:pt x="784" y="0"/>
                  <a:pt x="1504" y="0"/>
                  <a:pt x="2224" y="0"/>
                </a:cubicBezTo>
                <a:cubicBezTo>
                  <a:pt x="2224" y="719"/>
                  <a:pt x="2224" y="1437"/>
                  <a:pt x="2224" y="2156"/>
                </a:cubicBezTo>
                <a:cubicBezTo>
                  <a:pt x="2217" y="2157"/>
                  <a:pt x="2210" y="2158"/>
                  <a:pt x="2203" y="2159"/>
                </a:cubicBezTo>
                <a:cubicBezTo>
                  <a:pt x="2199" y="2159"/>
                  <a:pt x="2194" y="2160"/>
                  <a:pt x="2190" y="216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a:p>
        </p:txBody>
      </p:sp>
      <p:pic>
        <p:nvPicPr>
          <p:cNvPr id="8"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6101472"/>
            <a:ext cx="2286000" cy="510013"/>
          </a:xfrm>
          <a:prstGeom prst="rect">
            <a:avLst/>
          </a:prstGeom>
        </p:spPr>
      </p:pic>
      <p:grpSp>
        <p:nvGrpSpPr>
          <p:cNvPr id="22" name="SEC_Level_5" hidden="1">
            <a:extLst>
              <a:ext uri="{FF2B5EF4-FFF2-40B4-BE49-F238E27FC236}">
                <a16:creationId xmlns:a16="http://schemas.microsoft.com/office/drawing/2014/main" id="{C79E0D86-F575-4359-A237-002D108E6037}"/>
              </a:ext>
            </a:extLst>
          </p:cNvPr>
          <p:cNvGrpSpPr/>
          <p:nvPr userDrawn="1"/>
        </p:nvGrpSpPr>
        <p:grpSpPr>
          <a:xfrm>
            <a:off x="10439222" y="415918"/>
            <a:ext cx="1332000" cy="2618537"/>
            <a:chOff x="3385280" y="1239287"/>
            <a:chExt cx="1332000" cy="2618537"/>
          </a:xfrm>
          <a:solidFill>
            <a:schemeClr val="accent4"/>
          </a:solidFill>
        </p:grpSpPr>
        <p:sp>
          <p:nvSpPr>
            <p:cNvPr id="23" name="ZoneTexte 5" hidden="1">
              <a:extLst>
                <a:ext uri="{FF2B5EF4-FFF2-40B4-BE49-F238E27FC236}">
                  <a16:creationId xmlns:a16="http://schemas.microsoft.com/office/drawing/2014/main" id="{544015AB-F398-4DFB-A663-CBD0AEBFE6D2}"/>
                </a:ext>
              </a:extLst>
            </p:cNvPr>
            <p:cNvSpPr>
              <a:spLocks noChangeArrowheads="1"/>
            </p:cNvSpPr>
            <p:nvPr/>
          </p:nvSpPr>
          <p:spPr bwMode="auto">
            <a:xfrm>
              <a:off x="3511929" y="1239287"/>
              <a:ext cx="1078703" cy="389513"/>
            </a:xfrm>
            <a:prstGeom prst="ellipse">
              <a:avLst/>
            </a:prstGeom>
            <a:solidFill>
              <a:srgbClr val="FF304C"/>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SEC3</a:t>
              </a:r>
            </a:p>
          </p:txBody>
        </p:sp>
        <p:sp>
          <p:nvSpPr>
            <p:cNvPr id="24" name="Rounded Rectangle 19" hidden="1">
              <a:extLst>
                <a:ext uri="{FF2B5EF4-FFF2-40B4-BE49-F238E27FC236}">
                  <a16:creationId xmlns:a16="http://schemas.microsoft.com/office/drawing/2014/main" id="{C1DB7120-B5D4-4FD3-AFFE-A305F475BE3B}"/>
                </a:ext>
              </a:extLst>
            </p:cNvPr>
            <p:cNvSpPr/>
            <p:nvPr/>
          </p:nvSpPr>
          <p:spPr>
            <a:xfrm>
              <a:off x="3385280" y="1806133"/>
              <a:ext cx="1332000" cy="2051691"/>
            </a:xfrm>
            <a:prstGeom prst="roundRect">
              <a:avLst/>
            </a:prstGeom>
            <a:solidFill>
              <a:srgbClr val="FF304C"/>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Sensitive</a:t>
              </a: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individually, and only on a need-to-know basis</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grpSp>
        <p:nvGrpSpPr>
          <p:cNvPr id="25" name="SEC_Level_4">
            <a:extLst>
              <a:ext uri="{FF2B5EF4-FFF2-40B4-BE49-F238E27FC236}">
                <a16:creationId xmlns:a16="http://schemas.microsoft.com/office/drawing/2014/main" id="{E980F4B3-AA18-4122-B4A2-B86043071DA4}"/>
              </a:ext>
            </a:extLst>
          </p:cNvPr>
          <p:cNvGrpSpPr/>
          <p:nvPr userDrawn="1"/>
        </p:nvGrpSpPr>
        <p:grpSpPr>
          <a:xfrm>
            <a:off x="10439222" y="415918"/>
            <a:ext cx="1332000" cy="2618537"/>
            <a:chOff x="3385280" y="1239287"/>
            <a:chExt cx="1332000" cy="2618537"/>
          </a:xfrm>
          <a:solidFill>
            <a:srgbClr val="FFC000"/>
          </a:solidFill>
        </p:grpSpPr>
        <p:sp>
          <p:nvSpPr>
            <p:cNvPr id="35" name="ZoneTexte 5">
              <a:extLst>
                <a:ext uri="{FF2B5EF4-FFF2-40B4-BE49-F238E27FC236}">
                  <a16:creationId xmlns:a16="http://schemas.microsoft.com/office/drawing/2014/main" id="{B4D09F15-92FA-4CC6-8FE4-70FDE95A6668}"/>
                </a:ext>
              </a:extLst>
            </p:cNvPr>
            <p:cNvSpPr>
              <a:spLocks noChangeArrowheads="1"/>
            </p:cNvSpPr>
            <p:nvPr/>
          </p:nvSpPr>
          <p:spPr bwMode="auto">
            <a:xfrm>
              <a:off x="3511929" y="1239287"/>
              <a:ext cx="1078703" cy="389513"/>
            </a:xfrm>
            <a:prstGeom prst="ellipse">
              <a:avLst/>
            </a:prstGeom>
            <a:solidFill>
              <a:srgbClr val="FFC000"/>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SEC2</a:t>
              </a:r>
            </a:p>
          </p:txBody>
        </p:sp>
        <p:sp>
          <p:nvSpPr>
            <p:cNvPr id="36" name="Rounded Rectangle 19">
              <a:extLst>
                <a:ext uri="{FF2B5EF4-FFF2-40B4-BE49-F238E27FC236}">
                  <a16:creationId xmlns:a16="http://schemas.microsoft.com/office/drawing/2014/main" id="{37C26AD1-63E9-4AF1-BA35-BA66D24E5E66}"/>
                </a:ext>
              </a:extLst>
            </p:cNvPr>
            <p:cNvSpPr/>
            <p:nvPr/>
          </p:nvSpPr>
          <p:spPr>
            <a:xfrm>
              <a:off x="3385280" y="1806133"/>
              <a:ext cx="1332000" cy="2051691"/>
            </a:xfrm>
            <a:prstGeom prst="roundRect">
              <a:avLst/>
            </a:prstGeom>
            <a:solidFill>
              <a:srgbClr val="FFC000"/>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Customer Confidential</a:t>
              </a: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individually, on a need-to-know basis, and with clear association to customer engagement</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grpSp>
        <p:nvGrpSpPr>
          <p:cNvPr id="37" name="SEC_Level_3" hidden="1">
            <a:extLst>
              <a:ext uri="{FF2B5EF4-FFF2-40B4-BE49-F238E27FC236}">
                <a16:creationId xmlns:a16="http://schemas.microsoft.com/office/drawing/2014/main" id="{65228787-5FDA-4C3F-8AB2-922A75CB9D0C}"/>
              </a:ext>
            </a:extLst>
          </p:cNvPr>
          <p:cNvGrpSpPr/>
          <p:nvPr userDrawn="1"/>
        </p:nvGrpSpPr>
        <p:grpSpPr>
          <a:xfrm>
            <a:off x="10439222" y="415918"/>
            <a:ext cx="1332000" cy="2618537"/>
            <a:chOff x="3385280" y="1239287"/>
            <a:chExt cx="1332000" cy="2618537"/>
          </a:xfrm>
        </p:grpSpPr>
        <p:sp>
          <p:nvSpPr>
            <p:cNvPr id="38" name="ZoneTexte 5" hidden="1">
              <a:extLst>
                <a:ext uri="{FF2B5EF4-FFF2-40B4-BE49-F238E27FC236}">
                  <a16:creationId xmlns:a16="http://schemas.microsoft.com/office/drawing/2014/main" id="{3C3E8A29-706A-4C8D-9E33-831585EAC2B5}"/>
                </a:ext>
              </a:extLst>
            </p:cNvPr>
            <p:cNvSpPr>
              <a:spLocks noChangeArrowheads="1"/>
            </p:cNvSpPr>
            <p:nvPr/>
          </p:nvSpPr>
          <p:spPr bwMode="auto">
            <a:xfrm>
              <a:off x="3511929" y="1239287"/>
              <a:ext cx="1078703" cy="389513"/>
            </a:xfrm>
            <a:prstGeom prst="ellipse">
              <a:avLst/>
            </a:prstGeom>
            <a:solidFill>
              <a:srgbClr val="FF7E83"/>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SEC1b</a:t>
              </a:r>
            </a:p>
          </p:txBody>
        </p:sp>
        <p:sp>
          <p:nvSpPr>
            <p:cNvPr id="39" name="Rounded Rectangle 19" hidden="1">
              <a:extLst>
                <a:ext uri="{FF2B5EF4-FFF2-40B4-BE49-F238E27FC236}">
                  <a16:creationId xmlns:a16="http://schemas.microsoft.com/office/drawing/2014/main" id="{A46087B7-FD6A-481F-82DA-B89E8689E621}"/>
                </a:ext>
              </a:extLst>
            </p:cNvPr>
            <p:cNvSpPr/>
            <p:nvPr/>
          </p:nvSpPr>
          <p:spPr>
            <a:xfrm>
              <a:off x="3385280" y="1806133"/>
              <a:ext cx="1332000" cy="2051691"/>
            </a:xfrm>
            <a:prstGeom prst="roundRect">
              <a:avLst/>
            </a:prstGeom>
            <a:solidFill>
              <a:srgbClr val="FF7E83"/>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Company</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Restricted</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a:t>
              </a:r>
              <a:br>
                <a:rPr lang="en-GB" altLang="nl-NL" sz="1100" b="1" dirty="0">
                  <a:solidFill>
                    <a:srgbClr val="000000"/>
                  </a:solidFill>
                  <a:ea typeface="Times New Roman" panose="02020603050405020304" pitchFamily="18" charset="0"/>
                  <a:cs typeface="Times New Roman" panose="02020603050405020304" pitchFamily="18" charset="0"/>
                </a:rPr>
              </a:br>
              <a:r>
                <a:rPr lang="en-GB" altLang="nl-NL" sz="1100" b="1" dirty="0">
                  <a:solidFill>
                    <a:srgbClr val="000000"/>
                  </a:solidFill>
                  <a:ea typeface="Times New Roman" panose="02020603050405020304" pitchFamily="18" charset="0"/>
                  <a:cs typeface="Times New Roman" panose="02020603050405020304" pitchFamily="18" charset="0"/>
                </a:rPr>
                <a:t>for </a:t>
              </a:r>
              <a:r>
                <a:rPr lang="en-GB" altLang="nl-NL" sz="1100" b="1" dirty="0" err="1">
                  <a:solidFill>
                    <a:srgbClr val="000000"/>
                  </a:solidFill>
                  <a:ea typeface="Times New Roman" panose="02020603050405020304" pitchFamily="18" charset="0"/>
                  <a:cs typeface="Times New Roman" panose="02020603050405020304" pitchFamily="18" charset="0"/>
                </a:rPr>
                <a:t>Capgemini</a:t>
              </a:r>
              <a:r>
                <a:rPr lang="en-GB" altLang="nl-NL" sz="1100" b="1" dirty="0">
                  <a:solidFill>
                    <a:srgbClr val="000000"/>
                  </a:solidFill>
                  <a:ea typeface="Times New Roman" panose="02020603050405020304" pitchFamily="18" charset="0"/>
                  <a:cs typeface="Times New Roman" panose="02020603050405020304" pitchFamily="18" charset="0"/>
                </a:rPr>
                <a:t> users individually, on a need-to-know basis only</a:t>
              </a:r>
              <a:endParaRPr lang="en-GB" altLang="nl-NL" sz="1100" b="1" dirty="0">
                <a:solidFill>
                  <a:schemeClr val="tx1"/>
                </a:solidFill>
              </a:endParaRPr>
            </a:p>
          </p:txBody>
        </p:sp>
      </p:grpSp>
      <p:grpSp>
        <p:nvGrpSpPr>
          <p:cNvPr id="40" name="SEC_Level_2" hidden="1">
            <a:extLst>
              <a:ext uri="{FF2B5EF4-FFF2-40B4-BE49-F238E27FC236}">
                <a16:creationId xmlns:a16="http://schemas.microsoft.com/office/drawing/2014/main" id="{4CEBCCB4-DA90-4AEE-9DD4-07C0627A78A6}"/>
              </a:ext>
            </a:extLst>
          </p:cNvPr>
          <p:cNvGrpSpPr/>
          <p:nvPr userDrawn="1"/>
        </p:nvGrpSpPr>
        <p:grpSpPr>
          <a:xfrm>
            <a:off x="10439222" y="415918"/>
            <a:ext cx="1332000" cy="2618537"/>
            <a:chOff x="3385280" y="1239287"/>
            <a:chExt cx="1332000" cy="2618537"/>
          </a:xfrm>
        </p:grpSpPr>
        <p:sp>
          <p:nvSpPr>
            <p:cNvPr id="41" name="ZoneTexte 5" hidden="1">
              <a:extLst>
                <a:ext uri="{FF2B5EF4-FFF2-40B4-BE49-F238E27FC236}">
                  <a16:creationId xmlns:a16="http://schemas.microsoft.com/office/drawing/2014/main" id="{0BD331AF-E84B-4918-A008-A392C1023C92}"/>
                </a:ext>
              </a:extLst>
            </p:cNvPr>
            <p:cNvSpPr>
              <a:spLocks noChangeArrowheads="1"/>
            </p:cNvSpPr>
            <p:nvPr/>
          </p:nvSpPr>
          <p:spPr bwMode="auto">
            <a:xfrm>
              <a:off x="3511929" y="1239287"/>
              <a:ext cx="1078703" cy="389513"/>
            </a:xfrm>
            <a:prstGeom prst="ellipse">
              <a:avLst/>
            </a:prstGeom>
            <a:solidFill>
              <a:srgbClr val="12ABDB"/>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SEC1a</a:t>
              </a:r>
            </a:p>
          </p:txBody>
        </p:sp>
        <p:sp>
          <p:nvSpPr>
            <p:cNvPr id="42" name="Rounded Rectangle 19" hidden="1">
              <a:extLst>
                <a:ext uri="{FF2B5EF4-FFF2-40B4-BE49-F238E27FC236}">
                  <a16:creationId xmlns:a16="http://schemas.microsoft.com/office/drawing/2014/main" id="{A9043C11-A2B0-4EC7-A8D9-8B03C626983A}"/>
                </a:ext>
              </a:extLst>
            </p:cNvPr>
            <p:cNvSpPr/>
            <p:nvPr/>
          </p:nvSpPr>
          <p:spPr>
            <a:xfrm>
              <a:off x="3385280" y="1806133"/>
              <a:ext cx="1332000" cy="2051691"/>
            </a:xfrm>
            <a:prstGeom prst="roundRect">
              <a:avLst/>
            </a:prstGeom>
            <a:solidFill>
              <a:srgbClr val="12ABDB"/>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Company</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Confidential</a:t>
              </a: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a:t>
              </a:r>
              <a:br>
                <a:rPr lang="en-GB" altLang="nl-NL" sz="1100" b="1" dirty="0">
                  <a:solidFill>
                    <a:srgbClr val="000000"/>
                  </a:solidFill>
                  <a:ea typeface="Times New Roman" panose="02020603050405020304" pitchFamily="18" charset="0"/>
                  <a:cs typeface="Times New Roman" panose="02020603050405020304" pitchFamily="18" charset="0"/>
                </a:rPr>
              </a:br>
              <a:r>
                <a:rPr lang="en-GB" altLang="nl-NL" sz="1100" b="1" dirty="0">
                  <a:solidFill>
                    <a:srgbClr val="000000"/>
                  </a:solidFill>
                  <a:ea typeface="Times New Roman" panose="02020603050405020304" pitchFamily="18" charset="0"/>
                  <a:cs typeface="Times New Roman" panose="02020603050405020304" pitchFamily="18" charset="0"/>
                </a:rPr>
                <a:t>for Capgemini users and authorized third parties</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grpSp>
        <p:nvGrpSpPr>
          <p:cNvPr id="43" name="SEC_Level_1" hidden="1">
            <a:extLst>
              <a:ext uri="{FF2B5EF4-FFF2-40B4-BE49-F238E27FC236}">
                <a16:creationId xmlns:a16="http://schemas.microsoft.com/office/drawing/2014/main" id="{D8CE2C0B-20B9-4685-A047-87CF132D2ED3}"/>
              </a:ext>
            </a:extLst>
          </p:cNvPr>
          <p:cNvGrpSpPr/>
          <p:nvPr userDrawn="1"/>
        </p:nvGrpSpPr>
        <p:grpSpPr>
          <a:xfrm>
            <a:off x="10439222" y="415918"/>
            <a:ext cx="1332000" cy="2618537"/>
            <a:chOff x="3385280" y="1239287"/>
            <a:chExt cx="1332000" cy="2618537"/>
          </a:xfrm>
        </p:grpSpPr>
        <p:sp>
          <p:nvSpPr>
            <p:cNvPr id="44" name="ZoneTexte 5" hidden="1">
              <a:extLst>
                <a:ext uri="{FF2B5EF4-FFF2-40B4-BE49-F238E27FC236}">
                  <a16:creationId xmlns:a16="http://schemas.microsoft.com/office/drawing/2014/main" id="{188198C1-A0EC-41B5-88DD-41D6A4FF5C82}"/>
                </a:ext>
              </a:extLst>
            </p:cNvPr>
            <p:cNvSpPr>
              <a:spLocks noChangeArrowheads="1"/>
            </p:cNvSpPr>
            <p:nvPr/>
          </p:nvSpPr>
          <p:spPr bwMode="auto">
            <a:xfrm>
              <a:off x="3511929" y="1239287"/>
              <a:ext cx="1078703" cy="389513"/>
            </a:xfrm>
            <a:prstGeom prst="ellipse">
              <a:avLst/>
            </a:prstGeom>
            <a:solidFill>
              <a:srgbClr val="95E616"/>
            </a:solidFill>
            <a:ln w="19050">
              <a:solidFill>
                <a:srgbClr val="EDEDED"/>
              </a:solidFill>
            </a:ln>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12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SEC0</a:t>
              </a:r>
            </a:p>
          </p:txBody>
        </p:sp>
        <p:sp>
          <p:nvSpPr>
            <p:cNvPr id="45" name="Rounded Rectangle 19" hidden="1">
              <a:extLst>
                <a:ext uri="{FF2B5EF4-FFF2-40B4-BE49-F238E27FC236}">
                  <a16:creationId xmlns:a16="http://schemas.microsoft.com/office/drawing/2014/main" id="{1901077E-67FF-4D0E-99B3-470EADB64EA0}"/>
                </a:ext>
              </a:extLst>
            </p:cNvPr>
            <p:cNvSpPr/>
            <p:nvPr/>
          </p:nvSpPr>
          <p:spPr>
            <a:xfrm>
              <a:off x="3385280" y="1806133"/>
              <a:ext cx="1332000" cy="2051691"/>
            </a:xfrm>
            <a:prstGeom prst="roundRect">
              <a:avLst/>
            </a:prstGeom>
            <a:solidFill>
              <a:srgbClr val="95E616"/>
            </a:solidFill>
            <a:ln w="19050">
              <a:solidFill>
                <a:srgbClr val="EDEDED"/>
              </a:solidFill>
            </a:ln>
            <a:effectLst/>
            <a:scene3d>
              <a:camera prst="orthographicFront"/>
              <a:lightRig rig="threePt" dir="t"/>
            </a:scene3d>
            <a:sp3d>
              <a:bevelB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45720" rIns="36000" bIns="45720" numCol="1" spcCol="0" rtlCol="0" fromWordArt="0" anchor="t" anchorCtr="0" forceAA="0" compatLnSpc="1">
              <a:prstTxWarp prst="textNoShape">
                <a:avLst/>
              </a:prstTxWarp>
              <a:noAutofit/>
            </a:bodyPr>
            <a:lstStyle/>
            <a:p>
              <a:pPr lvl="0" algn="ctr" eaLnBrk="0" fontAlgn="base" hangingPunct="0">
                <a:spcBef>
                  <a:spcPct val="0"/>
                </a:spcBef>
                <a:spcAft>
                  <a:spcPct val="0"/>
                </a:spcAft>
              </a:pPr>
              <a:r>
                <a:rPr lang="en-GB" altLang="nl-NL" sz="1100" b="1" dirty="0">
                  <a:solidFill>
                    <a:srgbClr val="FFFFFF"/>
                  </a:solidFill>
                  <a:ea typeface="Times New Roman" panose="02020603050405020304" pitchFamily="18" charset="0"/>
                  <a:cs typeface="Times New Roman" panose="02020603050405020304" pitchFamily="18" charset="0"/>
                </a:rPr>
                <a:t>Public</a:t>
              </a:r>
              <a:endParaRPr lang="en-GB" altLang="nl-NL" sz="1100" b="1" dirty="0">
                <a:solidFill>
                  <a:srgbClr val="FFF4D7"/>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endParaRPr lang="en-GB" altLang="nl-NL" sz="1100" b="1" dirty="0">
                <a:solidFill>
                  <a:srgbClr val="000000"/>
                </a:solidFill>
                <a:ea typeface="Times New Roman" panose="02020603050405020304" pitchFamily="18" charset="0"/>
                <a:cs typeface="Times New Roman" panose="02020603050405020304" pitchFamily="18" charset="0"/>
              </a:endParaRPr>
            </a:p>
            <a:p>
              <a:pPr lvl="0" algn="ctr" eaLnBrk="0" fontAlgn="base" hangingPunct="0">
                <a:spcBef>
                  <a:spcPct val="0"/>
                </a:spcBef>
                <a:spcAft>
                  <a:spcPct val="0"/>
                </a:spcAft>
              </a:pPr>
              <a:r>
                <a:rPr lang="en-GB" altLang="nl-NL" sz="1100" b="1" dirty="0">
                  <a:solidFill>
                    <a:srgbClr val="000000"/>
                  </a:solidFill>
                  <a:ea typeface="Times New Roman" panose="02020603050405020304" pitchFamily="18" charset="0"/>
                  <a:cs typeface="Times New Roman" panose="02020603050405020304" pitchFamily="18" charset="0"/>
                </a:rPr>
                <a:t>Access </a:t>
              </a:r>
              <a:br>
                <a:rPr lang="en-GB" altLang="nl-NL" sz="1100" b="1" dirty="0">
                  <a:solidFill>
                    <a:srgbClr val="000000"/>
                  </a:solidFill>
                  <a:ea typeface="Times New Roman" panose="02020603050405020304" pitchFamily="18" charset="0"/>
                  <a:cs typeface="Times New Roman" panose="02020603050405020304" pitchFamily="18" charset="0"/>
                </a:rPr>
              </a:br>
              <a:r>
                <a:rPr lang="en-GB" altLang="nl-NL" sz="1100" b="1" dirty="0">
                  <a:solidFill>
                    <a:srgbClr val="000000"/>
                  </a:solidFill>
                  <a:ea typeface="Times New Roman" panose="02020603050405020304" pitchFamily="18" charset="0"/>
                  <a:cs typeface="Times New Roman" panose="02020603050405020304" pitchFamily="18" charset="0"/>
                </a:rPr>
                <a:t>for everyone</a:t>
              </a:r>
              <a:endParaRPr lang="en-GB" altLang="nl-NL" sz="1100" b="1" dirty="0">
                <a:solidFill>
                  <a:srgbClr val="FFF4D7"/>
                </a:solidFill>
                <a:ea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42046192"/>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_Closing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20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1" name="Freeform 30"/>
          <p:cNvSpPr>
            <a:spLocks/>
          </p:cNvSpPr>
          <p:nvPr userDrawn="1"/>
        </p:nvSpPr>
        <p:spPr bwMode="auto">
          <a:xfrm>
            <a:off x="-1243011" y="-24026"/>
            <a:ext cx="7185715" cy="6882026"/>
          </a:xfrm>
          <a:custGeom>
            <a:avLst/>
            <a:gdLst>
              <a:gd name="connsiteX0" fmla="*/ 0 w 7185715"/>
              <a:gd name="connsiteY0" fmla="*/ 0 h 6882026"/>
              <a:gd name="connsiteX1" fmla="*/ 3168506 w 7185715"/>
              <a:gd name="connsiteY1" fmla="*/ 0 h 6882026"/>
              <a:gd name="connsiteX2" fmla="*/ 3259948 w 7185715"/>
              <a:gd name="connsiteY2" fmla="*/ 234708 h 6882026"/>
              <a:gd name="connsiteX3" fmla="*/ 6624524 w 7185715"/>
              <a:gd name="connsiteY3" fmla="*/ 2442570 h 6882026"/>
              <a:gd name="connsiteX4" fmla="*/ 5176874 w 7185715"/>
              <a:gd name="connsiteY4" fmla="*/ 6783435 h 6882026"/>
              <a:gd name="connsiteX5" fmla="*/ 5038873 w 7185715"/>
              <a:gd name="connsiteY5" fmla="*/ 6882026 h 6882026"/>
              <a:gd name="connsiteX6" fmla="*/ 0 w 7185715"/>
              <a:gd name="connsiteY6" fmla="*/ 6882026 h 6882026"/>
              <a:gd name="connsiteX7" fmla="*/ 0 w 7185715"/>
              <a:gd name="connsiteY7" fmla="*/ 6773906 h 6882026"/>
              <a:gd name="connsiteX8" fmla="*/ 0 w 7185715"/>
              <a:gd name="connsiteY8" fmla="*/ 348236 h 688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5715" h="6882026">
                <a:moveTo>
                  <a:pt x="0" y="0"/>
                </a:moveTo>
                <a:lnTo>
                  <a:pt x="3168506" y="0"/>
                </a:lnTo>
                <a:lnTo>
                  <a:pt x="3259948" y="234708"/>
                </a:lnTo>
                <a:cubicBezTo>
                  <a:pt x="4449714" y="3049094"/>
                  <a:pt x="7081323" y="3736323"/>
                  <a:pt x="6624524" y="2442570"/>
                </a:cubicBezTo>
                <a:cubicBezTo>
                  <a:pt x="7362810" y="2721962"/>
                  <a:pt x="7782710" y="4869074"/>
                  <a:pt x="5176874" y="6783435"/>
                </a:cubicBezTo>
                <a:lnTo>
                  <a:pt x="5038873" y="6882026"/>
                </a:lnTo>
                <a:lnTo>
                  <a:pt x="0" y="6882026"/>
                </a:lnTo>
                <a:lnTo>
                  <a:pt x="0" y="6773906"/>
                </a:lnTo>
                <a:cubicBezTo>
                  <a:pt x="0" y="5536331"/>
                  <a:pt x="0" y="3546755"/>
                  <a:pt x="0" y="348236"/>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Rectangle 29"/>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p>
        </p:txBody>
      </p:sp>
      <p:sp>
        <p:nvSpPr>
          <p:cNvPr id="32" name="Rectangle 31"/>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tx2"/>
                </a:solidFill>
              </a:rPr>
              <a:t>About Capgemini</a:t>
            </a:r>
          </a:p>
        </p:txBody>
      </p:sp>
      <p:sp>
        <p:nvSpPr>
          <p:cNvPr id="33" name="Rectangle 32"/>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34" name="Picture 2" descr="D:\My Work\Template\Icons\Social Media\LinkedIN.png">
            <a:hlinkClick r:id="rId6"/>
          </p:cNvPr>
          <p:cNvPicPr>
            <a:picLocks noChangeAspect="1" noChangeArrowheads="1"/>
          </p:cNvPicPr>
          <p:nvPr userDrawn="1"/>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45000"/>
                    </a14:imgEffect>
                  </a14:imgLayer>
                </a14:imgProps>
              </a:ext>
            </a:extLst>
          </a:blip>
          <a:srcRect/>
          <a:stretch>
            <a:fillRect/>
          </a:stretch>
        </p:blipFill>
        <p:spPr bwMode="auto">
          <a:xfrm>
            <a:off x="810097" y="3979258"/>
            <a:ext cx="333195" cy="333195"/>
          </a:xfrm>
          <a:prstGeom prst="rect">
            <a:avLst/>
          </a:prstGeom>
          <a:noFill/>
        </p:spPr>
      </p:pic>
      <p:pic>
        <p:nvPicPr>
          <p:cNvPr id="35" name="Picture 4" descr="D:\My Work\Template\Icons\Social Media\SlideShare.png">
            <a:hlinkClick r:id="rId9"/>
          </p:cNvPr>
          <p:cNvPicPr>
            <a:picLocks noChangeAspect="1" noChangeArrowheads="1"/>
          </p:cNvPicPr>
          <p:nvPr userDrawn="1"/>
        </p:nvPicPr>
        <p:blipFill>
          <a:blip r:embed="rId10" cstate="print">
            <a:duotone>
              <a:prstClr val="black"/>
              <a:schemeClr val="tx1">
                <a:tint val="45000"/>
                <a:satMod val="400000"/>
              </a:schemeClr>
            </a:duotone>
            <a:extLst>
              <a:ext uri="{BEBA8EAE-BF5A-486C-A8C5-ECC9F3942E4B}">
                <a14:imgProps xmlns:a14="http://schemas.microsoft.com/office/drawing/2010/main">
                  <a14:imgLayer r:embed="rId11">
                    <a14:imgEffect>
                      <a14:brightnessContrast bright="-45000"/>
                    </a14:imgEffect>
                  </a14:imgLayer>
                </a14:imgProps>
              </a:ext>
            </a:extLst>
          </a:blip>
          <a:srcRect/>
          <a:stretch>
            <a:fillRect/>
          </a:stretch>
        </p:blipFill>
        <p:spPr bwMode="auto">
          <a:xfrm>
            <a:off x="1193474" y="3979258"/>
            <a:ext cx="333195" cy="333195"/>
          </a:xfrm>
          <a:prstGeom prst="rect">
            <a:avLst/>
          </a:prstGeom>
          <a:noFill/>
        </p:spPr>
      </p:pic>
      <p:pic>
        <p:nvPicPr>
          <p:cNvPr id="36" name="Picture 5" descr="D:\My Work\Template\Icons\Social Media\Twitter.png">
            <a:hlinkClick r:id="rId12"/>
          </p:cNvPr>
          <p:cNvPicPr>
            <a:picLocks noChangeAspect="1" noChangeArrowheads="1"/>
          </p:cNvPicPr>
          <p:nvPr userDrawn="1"/>
        </p:nvPicPr>
        <p:blipFill>
          <a:blip r:embed="rId13" cstate="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5000"/>
                    </a14:imgEffect>
                  </a14:imgLayer>
                </a14:imgProps>
              </a:ext>
            </a:extLst>
          </a:blip>
          <a:srcRect/>
          <a:stretch>
            <a:fillRect/>
          </a:stretch>
        </p:blipFill>
        <p:spPr bwMode="auto">
          <a:xfrm>
            <a:off x="1576851" y="3979258"/>
            <a:ext cx="333195" cy="333195"/>
          </a:xfrm>
          <a:prstGeom prst="rect">
            <a:avLst/>
          </a:prstGeom>
          <a:noFill/>
        </p:spPr>
      </p:pic>
      <p:pic>
        <p:nvPicPr>
          <p:cNvPr id="37" name="Picture 6" descr="D:\My Work\Template\Icons\Social Media\YouTube.png">
            <a:hlinkClick r:id="rId15"/>
          </p:cNvPr>
          <p:cNvPicPr>
            <a:picLocks noChangeAspect="1" noChangeArrowheads="1"/>
          </p:cNvPicPr>
          <p:nvPr userDrawn="1"/>
        </p:nvPicPr>
        <p:blipFill>
          <a:blip r:embed="rId16" cstate="print">
            <a:duotone>
              <a:prstClr val="black"/>
              <a:schemeClr val="tx1">
                <a:tint val="45000"/>
                <a:satMod val="400000"/>
              </a:schemeClr>
            </a:duotone>
            <a:extLst>
              <a:ext uri="{BEBA8EAE-BF5A-486C-A8C5-ECC9F3942E4B}">
                <a14:imgProps xmlns:a14="http://schemas.microsoft.com/office/drawing/2010/main">
                  <a14:imgLayer r:embed="rId17">
                    <a14:imgEffect>
                      <a14:brightnessContrast bright="-45000"/>
                    </a14:imgEffect>
                  </a14:imgLayer>
                </a14:imgProps>
              </a:ext>
            </a:extLst>
          </a:blip>
          <a:srcRect/>
          <a:stretch>
            <a:fillRect/>
          </a:stretch>
        </p:blipFill>
        <p:spPr bwMode="auto">
          <a:xfrm>
            <a:off x="1960227" y="3979258"/>
            <a:ext cx="333195" cy="333195"/>
          </a:xfrm>
          <a:prstGeom prst="rect">
            <a:avLst/>
          </a:prstGeom>
          <a:noFill/>
        </p:spPr>
      </p:pic>
      <p:pic>
        <p:nvPicPr>
          <p:cNvPr id="38" name="Picture 7" descr="D:\My Work\Template\Icons\Social Media\Facebook.png">
            <a:hlinkClick r:id="rId18"/>
          </p:cNvPr>
          <p:cNvPicPr>
            <a:picLocks noChangeAspect="1" noChangeArrowheads="1"/>
          </p:cNvPicPr>
          <p:nvPr userDrawn="1"/>
        </p:nvPicPr>
        <p:blipFill>
          <a:blip r:embed="rId19" cstate="print">
            <a:duotone>
              <a:prstClr val="black"/>
              <a:schemeClr val="tx1">
                <a:tint val="45000"/>
                <a:satMod val="400000"/>
              </a:schemeClr>
            </a:duotone>
            <a:extLst>
              <a:ext uri="{BEBA8EAE-BF5A-486C-A8C5-ECC9F3942E4B}">
                <a14:imgProps xmlns:a14="http://schemas.microsoft.com/office/drawing/2010/main">
                  <a14:imgLayer r:embed="rId20">
                    <a14:imgEffect>
                      <a14:brightnessContrast bright="-45000"/>
                    </a14:imgEffect>
                  </a14:imgLayer>
                </a14:imgProps>
              </a:ext>
            </a:extLst>
          </a:blip>
          <a:srcRect/>
          <a:stretch>
            <a:fillRect/>
          </a:stretch>
        </p:blipFill>
        <p:spPr bwMode="auto">
          <a:xfrm>
            <a:off x="426720" y="3979258"/>
            <a:ext cx="333195" cy="333195"/>
          </a:xfrm>
          <a:prstGeom prst="rect">
            <a:avLst/>
          </a:prstGeom>
          <a:noFill/>
        </p:spPr>
      </p:pic>
      <p:sp>
        <p:nvSpPr>
          <p:cNvPr id="39" name="Rectangle 38"/>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noProof="0" dirty="0">
                <a:solidFill>
                  <a:schemeClr val="bg2">
                    <a:lumMod val="50000"/>
                  </a:schemeClr>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2">
                    <a:lumMod val="50000"/>
                  </a:schemeClr>
                </a:solidFill>
                <a:latin typeface="Arial"/>
                <a:cs typeface="Arial"/>
              </a:rPr>
              <a:t>Copyright © 2019 Capgemini. All rights reserved.</a:t>
            </a:r>
          </a:p>
        </p:txBody>
      </p:sp>
      <p:sp>
        <p:nvSpPr>
          <p:cNvPr id="40" name="ZoneTexte 23"/>
          <p:cNvSpPr txBox="1"/>
          <p:nvPr userDrawn="1"/>
        </p:nvSpPr>
        <p:spPr>
          <a:xfrm>
            <a:off x="419254" y="4381708"/>
            <a:ext cx="2519921" cy="276999"/>
          </a:xfrm>
          <a:prstGeom prst="rect">
            <a:avLst/>
          </a:prstGeom>
          <a:noFill/>
        </p:spPr>
        <p:txBody>
          <a:bodyPr wrap="none" lIns="0" rIns="0" rtlCol="0">
            <a:spAutoFit/>
          </a:bodyPr>
          <a:lstStyle/>
          <a:p>
            <a:r>
              <a:rPr lang="en-US" sz="1200" b="1" dirty="0">
                <a:solidFill>
                  <a:schemeClr val="accent2"/>
                </a:solidFill>
              </a:rPr>
              <a:t>People matter, results count.</a:t>
            </a:r>
          </a:p>
        </p:txBody>
      </p:sp>
      <p:pic>
        <p:nvPicPr>
          <p:cNvPr id="20" name="Graphic 4">
            <a:extLst>
              <a:ext uri="{FF2B5EF4-FFF2-40B4-BE49-F238E27FC236}">
                <a16:creationId xmlns:a16="http://schemas.microsoft.com/office/drawing/2014/main" id="{254649C8-3B98-4E0A-B62A-210906AF86FD}"/>
              </a:ext>
            </a:extLst>
          </p:cNvPr>
          <p:cNvPicPr>
            <a:picLocks noChangeAspect="1"/>
          </p:cNvPicPr>
          <p:nvPr userDrawn="1"/>
        </p:nvPicPr>
        <p:blipFill rotWithShape="1">
          <a:blip r:embed="rId21">
            <a:extLst>
              <a:ext uri="{96DAC541-7B7A-43D3-8B79-37D633B846F1}">
                <asvg:svgBlip xmlns:asvg="http://schemas.microsoft.com/office/drawing/2016/SVG/main" r:embed="rId22"/>
              </a:ext>
            </a:extLst>
          </a:blip>
          <a:srcRect l="81836" t="-4713" b="16530"/>
          <a:stretch/>
        </p:blipFill>
        <p:spPr>
          <a:xfrm>
            <a:off x="11572496" y="188640"/>
            <a:ext cx="424356" cy="459624"/>
          </a:xfrm>
          <a:prstGeom prst="rect">
            <a:avLst/>
          </a:prstGeom>
        </p:spPr>
      </p:pic>
    </p:spTree>
    <p:extLst>
      <p:ext uri="{BB962C8B-B14F-4D97-AF65-F5344CB8AC3E}">
        <p14:creationId xmlns:p14="http://schemas.microsoft.com/office/powerpoint/2010/main" val="61724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_Closing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24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1" name="Freeform 30"/>
          <p:cNvSpPr>
            <a:spLocks/>
          </p:cNvSpPr>
          <p:nvPr userDrawn="1"/>
        </p:nvSpPr>
        <p:spPr bwMode="auto">
          <a:xfrm>
            <a:off x="-1243011" y="-24026"/>
            <a:ext cx="7185715" cy="6882026"/>
          </a:xfrm>
          <a:custGeom>
            <a:avLst/>
            <a:gdLst>
              <a:gd name="connsiteX0" fmla="*/ 0 w 7185715"/>
              <a:gd name="connsiteY0" fmla="*/ 0 h 6882026"/>
              <a:gd name="connsiteX1" fmla="*/ 3168506 w 7185715"/>
              <a:gd name="connsiteY1" fmla="*/ 0 h 6882026"/>
              <a:gd name="connsiteX2" fmla="*/ 3259948 w 7185715"/>
              <a:gd name="connsiteY2" fmla="*/ 234708 h 6882026"/>
              <a:gd name="connsiteX3" fmla="*/ 6624524 w 7185715"/>
              <a:gd name="connsiteY3" fmla="*/ 2442570 h 6882026"/>
              <a:gd name="connsiteX4" fmla="*/ 5176874 w 7185715"/>
              <a:gd name="connsiteY4" fmla="*/ 6783435 h 6882026"/>
              <a:gd name="connsiteX5" fmla="*/ 5038873 w 7185715"/>
              <a:gd name="connsiteY5" fmla="*/ 6882026 h 6882026"/>
              <a:gd name="connsiteX6" fmla="*/ 0 w 7185715"/>
              <a:gd name="connsiteY6" fmla="*/ 6882026 h 6882026"/>
              <a:gd name="connsiteX7" fmla="*/ 0 w 7185715"/>
              <a:gd name="connsiteY7" fmla="*/ 6773906 h 6882026"/>
              <a:gd name="connsiteX8" fmla="*/ 0 w 7185715"/>
              <a:gd name="connsiteY8" fmla="*/ 348236 h 688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5715" h="6882026">
                <a:moveTo>
                  <a:pt x="0" y="0"/>
                </a:moveTo>
                <a:lnTo>
                  <a:pt x="3168506" y="0"/>
                </a:lnTo>
                <a:lnTo>
                  <a:pt x="3259948" y="234708"/>
                </a:lnTo>
                <a:cubicBezTo>
                  <a:pt x="4449714" y="3049094"/>
                  <a:pt x="7081323" y="3736323"/>
                  <a:pt x="6624524" y="2442570"/>
                </a:cubicBezTo>
                <a:cubicBezTo>
                  <a:pt x="7362810" y="2721962"/>
                  <a:pt x="7782710" y="4869074"/>
                  <a:pt x="5176874" y="6783435"/>
                </a:cubicBezTo>
                <a:lnTo>
                  <a:pt x="5038873" y="6882026"/>
                </a:lnTo>
                <a:lnTo>
                  <a:pt x="0" y="6882026"/>
                </a:lnTo>
                <a:lnTo>
                  <a:pt x="0" y="6773906"/>
                </a:lnTo>
                <a:cubicBezTo>
                  <a:pt x="0" y="5536331"/>
                  <a:pt x="0" y="3546755"/>
                  <a:pt x="0" y="348236"/>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
        <p:nvSpPr>
          <p:cNvPr id="30" name="Rectangle 29"/>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p>
        </p:txBody>
      </p:sp>
      <p:sp>
        <p:nvSpPr>
          <p:cNvPr id="32" name="Rectangle 31"/>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tx2"/>
                </a:solidFill>
              </a:rPr>
              <a:t>About Capgemini</a:t>
            </a:r>
          </a:p>
        </p:txBody>
      </p:sp>
      <p:sp>
        <p:nvSpPr>
          <p:cNvPr id="33" name="Rectangle 32"/>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34" name="Picture 2" descr="D:\My Work\Template\Icons\Social Media\LinkedIN.png">
            <a:hlinkClick r:id="rId8"/>
          </p:cNvPr>
          <p:cNvPicPr>
            <a:picLocks noChangeAspect="1" noChangeArrowheads="1"/>
          </p:cNvPicPr>
          <p:nvPr userDrawn="1"/>
        </p:nvPicPr>
        <p:blipFill>
          <a:blip r:embed="rId9" cstate="print"/>
          <a:srcRect/>
          <a:stretch>
            <a:fillRect/>
          </a:stretch>
        </p:blipFill>
        <p:spPr bwMode="auto">
          <a:xfrm>
            <a:off x="810097" y="3979258"/>
            <a:ext cx="333195" cy="333195"/>
          </a:xfrm>
          <a:prstGeom prst="rect">
            <a:avLst/>
          </a:prstGeom>
          <a:noFill/>
        </p:spPr>
      </p:pic>
      <p:pic>
        <p:nvPicPr>
          <p:cNvPr id="35" name="Picture 4" descr="D:\My Work\Template\Icons\Social Media\SlideShare.png">
            <a:hlinkClick r:id="rId10"/>
          </p:cNvPr>
          <p:cNvPicPr>
            <a:picLocks noChangeAspect="1" noChangeArrowheads="1"/>
          </p:cNvPicPr>
          <p:nvPr userDrawn="1"/>
        </p:nvPicPr>
        <p:blipFill>
          <a:blip r:embed="rId11" cstate="print"/>
          <a:srcRect/>
          <a:stretch>
            <a:fillRect/>
          </a:stretch>
        </p:blipFill>
        <p:spPr bwMode="auto">
          <a:xfrm>
            <a:off x="1193474" y="3979258"/>
            <a:ext cx="333195" cy="333195"/>
          </a:xfrm>
          <a:prstGeom prst="rect">
            <a:avLst/>
          </a:prstGeom>
          <a:noFill/>
        </p:spPr>
      </p:pic>
      <p:pic>
        <p:nvPicPr>
          <p:cNvPr id="36" name="Picture 5" descr="D:\My Work\Template\Icons\Social Media\Twitter.png">
            <a:hlinkClick r:id="rId12"/>
          </p:cNvPr>
          <p:cNvPicPr>
            <a:picLocks noChangeAspect="1" noChangeArrowheads="1"/>
          </p:cNvPicPr>
          <p:nvPr userDrawn="1"/>
        </p:nvPicPr>
        <p:blipFill>
          <a:blip r:embed="rId13" cstate="print"/>
          <a:srcRect/>
          <a:stretch>
            <a:fillRect/>
          </a:stretch>
        </p:blipFill>
        <p:spPr bwMode="auto">
          <a:xfrm>
            <a:off x="1576851" y="3979258"/>
            <a:ext cx="333195" cy="333195"/>
          </a:xfrm>
          <a:prstGeom prst="rect">
            <a:avLst/>
          </a:prstGeom>
          <a:noFill/>
        </p:spPr>
      </p:pic>
      <p:pic>
        <p:nvPicPr>
          <p:cNvPr id="37" name="Picture 6" descr="D:\My Work\Template\Icons\Social Media\YouTube.png">
            <a:hlinkClick r:id="rId14"/>
          </p:cNvPr>
          <p:cNvPicPr>
            <a:picLocks noChangeAspect="1" noChangeArrowheads="1"/>
          </p:cNvPicPr>
          <p:nvPr userDrawn="1"/>
        </p:nvPicPr>
        <p:blipFill>
          <a:blip r:embed="rId15" cstate="print"/>
          <a:srcRect/>
          <a:stretch>
            <a:fillRect/>
          </a:stretch>
        </p:blipFill>
        <p:spPr bwMode="auto">
          <a:xfrm>
            <a:off x="1960227" y="3979258"/>
            <a:ext cx="333195" cy="333195"/>
          </a:xfrm>
          <a:prstGeom prst="rect">
            <a:avLst/>
          </a:prstGeom>
          <a:noFill/>
        </p:spPr>
      </p:pic>
      <p:pic>
        <p:nvPicPr>
          <p:cNvPr id="38" name="Picture 7" descr="D:\My Work\Template\Icons\Social Media\Facebook.png">
            <a:hlinkClick r:id="rId16"/>
          </p:cNvPr>
          <p:cNvPicPr>
            <a:picLocks noChangeAspect="1" noChangeArrowheads="1"/>
          </p:cNvPicPr>
          <p:nvPr userDrawn="1"/>
        </p:nvPicPr>
        <p:blipFill>
          <a:blip r:embed="rId17" cstate="print"/>
          <a:srcRect/>
          <a:stretch>
            <a:fillRect/>
          </a:stretch>
        </p:blipFill>
        <p:spPr bwMode="auto">
          <a:xfrm>
            <a:off x="426720" y="3979258"/>
            <a:ext cx="333195" cy="333195"/>
          </a:xfrm>
          <a:prstGeom prst="rect">
            <a:avLst/>
          </a:prstGeom>
          <a:noFill/>
        </p:spPr>
      </p:pic>
      <p:sp>
        <p:nvSpPr>
          <p:cNvPr id="39" name="Rectangle 38"/>
          <p:cNvSpPr/>
          <p:nvPr userDrawn="1"/>
        </p:nvSpPr>
        <p:spPr>
          <a:xfrm>
            <a:off x="426720" y="5764024"/>
            <a:ext cx="419862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40" name="ZoneTexte 23"/>
          <p:cNvSpPr txBox="1"/>
          <p:nvPr userDrawn="1"/>
        </p:nvSpPr>
        <p:spPr>
          <a:xfrm>
            <a:off x="419254" y="4381708"/>
            <a:ext cx="2519921" cy="276999"/>
          </a:xfrm>
          <a:prstGeom prst="rect">
            <a:avLst/>
          </a:prstGeom>
          <a:noFill/>
        </p:spPr>
        <p:txBody>
          <a:bodyPr wrap="none" lIns="0" rIns="0" rtlCol="0">
            <a:spAutoFit/>
          </a:bodyPr>
          <a:lstStyle/>
          <a:p>
            <a:r>
              <a:rPr lang="en-US" sz="1200" b="1" dirty="0">
                <a:solidFill>
                  <a:schemeClr val="accent2"/>
                </a:solidFill>
              </a:rPr>
              <a:t>People matter, results count.</a:t>
            </a:r>
          </a:p>
        </p:txBody>
      </p:sp>
    </p:spTree>
    <p:extLst>
      <p:ext uri="{BB962C8B-B14F-4D97-AF65-F5344CB8AC3E}">
        <p14:creationId xmlns:p14="http://schemas.microsoft.com/office/powerpoint/2010/main" val="3145439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a:solidFill>
            <a:schemeClr val="bg2">
              <a:lumMod val="90000"/>
            </a:schemeClr>
          </a:solidFill>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3671732"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noProof="0"/>
              <a:t>Click to insert title</a:t>
            </a:r>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3671732"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noProof="0"/>
              <a:t>Click to insert presenter, location, and date</a:t>
            </a:r>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442331"/>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0" name="Freeform 5"/>
          <p:cNvSpPr>
            <a:spLocks/>
          </p:cNvSpPr>
          <p:nvPr userDrawn="1"/>
        </p:nvSpPr>
        <p:spPr bwMode="auto">
          <a:xfrm flipH="1">
            <a:off x="8501140" y="3770720"/>
            <a:ext cx="3690860" cy="3087280"/>
          </a:xfrm>
          <a:custGeom>
            <a:avLst/>
            <a:gdLst>
              <a:gd name="T0" fmla="*/ 2024 w 2024"/>
              <a:gd name="T1" fmla="*/ 781 h 1692"/>
              <a:gd name="T2" fmla="*/ 2024 w 2024"/>
              <a:gd name="T3" fmla="*/ 881 h 1692"/>
              <a:gd name="T4" fmla="*/ 2018 w 2024"/>
              <a:gd name="T5" fmla="*/ 950 h 1692"/>
              <a:gd name="T6" fmla="*/ 1937 w 2024"/>
              <a:gd name="T7" fmla="*/ 1296 h 1692"/>
              <a:gd name="T8" fmla="*/ 1776 w 2024"/>
              <a:gd name="T9" fmla="*/ 1675 h 1692"/>
              <a:gd name="T10" fmla="*/ 1747 w 2024"/>
              <a:gd name="T11" fmla="*/ 1692 h 1692"/>
              <a:gd name="T12" fmla="*/ 16 w 2024"/>
              <a:gd name="T13" fmla="*/ 1692 h 1692"/>
              <a:gd name="T14" fmla="*/ 0 w 2024"/>
              <a:gd name="T15" fmla="*/ 1692 h 1692"/>
              <a:gd name="T16" fmla="*/ 0 w 2024"/>
              <a:gd name="T17" fmla="*/ 367 h 1692"/>
              <a:gd name="T18" fmla="*/ 10 w 2024"/>
              <a:gd name="T19" fmla="*/ 370 h 1692"/>
              <a:gd name="T20" fmla="*/ 245 w 2024"/>
              <a:gd name="T21" fmla="*/ 420 h 1692"/>
              <a:gd name="T22" fmla="*/ 487 w 2024"/>
              <a:gd name="T23" fmla="*/ 398 h 1692"/>
              <a:gd name="T24" fmla="*/ 905 w 2024"/>
              <a:gd name="T25" fmla="*/ 272 h 1692"/>
              <a:gd name="T26" fmla="*/ 1407 w 2024"/>
              <a:gd name="T27" fmla="*/ 38 h 1692"/>
              <a:gd name="T28" fmla="*/ 1477 w 2024"/>
              <a:gd name="T29" fmla="*/ 0 h 1692"/>
              <a:gd name="T30" fmla="*/ 1482 w 2024"/>
              <a:gd name="T31" fmla="*/ 0 h 1692"/>
              <a:gd name="T32" fmla="*/ 1491 w 2024"/>
              <a:gd name="T33" fmla="*/ 6 h 1692"/>
              <a:gd name="T34" fmla="*/ 1726 w 2024"/>
              <a:gd name="T35" fmla="*/ 180 h 1692"/>
              <a:gd name="T36" fmla="*/ 1896 w 2024"/>
              <a:gd name="T37" fmla="*/ 379 h 1692"/>
              <a:gd name="T38" fmla="*/ 2019 w 2024"/>
              <a:gd name="T39" fmla="*/ 730 h 1692"/>
              <a:gd name="T40" fmla="*/ 2024 w 2024"/>
              <a:gd name="T41" fmla="*/ 781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4" h="1692">
                <a:moveTo>
                  <a:pt x="2024" y="781"/>
                </a:moveTo>
                <a:cubicBezTo>
                  <a:pt x="2024" y="815"/>
                  <a:pt x="2024" y="848"/>
                  <a:pt x="2024" y="881"/>
                </a:cubicBezTo>
                <a:cubicBezTo>
                  <a:pt x="2022" y="904"/>
                  <a:pt x="2020" y="927"/>
                  <a:pt x="2018" y="950"/>
                </a:cubicBezTo>
                <a:cubicBezTo>
                  <a:pt x="2005" y="1069"/>
                  <a:pt x="1975" y="1183"/>
                  <a:pt x="1937" y="1296"/>
                </a:cubicBezTo>
                <a:cubicBezTo>
                  <a:pt x="1892" y="1426"/>
                  <a:pt x="1837" y="1552"/>
                  <a:pt x="1776" y="1675"/>
                </a:cubicBezTo>
                <a:cubicBezTo>
                  <a:pt x="1769" y="1688"/>
                  <a:pt x="1762" y="1692"/>
                  <a:pt x="1747" y="1692"/>
                </a:cubicBezTo>
                <a:cubicBezTo>
                  <a:pt x="1170" y="1692"/>
                  <a:pt x="593" y="1692"/>
                  <a:pt x="16" y="1692"/>
                </a:cubicBezTo>
                <a:cubicBezTo>
                  <a:pt x="11" y="1692"/>
                  <a:pt x="5" y="1692"/>
                  <a:pt x="0" y="1692"/>
                </a:cubicBezTo>
                <a:cubicBezTo>
                  <a:pt x="0" y="1250"/>
                  <a:pt x="0" y="808"/>
                  <a:pt x="0" y="367"/>
                </a:cubicBezTo>
                <a:cubicBezTo>
                  <a:pt x="3" y="368"/>
                  <a:pt x="7" y="369"/>
                  <a:pt x="10" y="370"/>
                </a:cubicBezTo>
                <a:cubicBezTo>
                  <a:pt x="84" y="405"/>
                  <a:pt x="163" y="418"/>
                  <a:pt x="245" y="420"/>
                </a:cubicBezTo>
                <a:cubicBezTo>
                  <a:pt x="326" y="422"/>
                  <a:pt x="407" y="413"/>
                  <a:pt x="487" y="398"/>
                </a:cubicBezTo>
                <a:cubicBezTo>
                  <a:pt x="631" y="371"/>
                  <a:pt x="769" y="325"/>
                  <a:pt x="905" y="272"/>
                </a:cubicBezTo>
                <a:cubicBezTo>
                  <a:pt x="1077" y="205"/>
                  <a:pt x="1244" y="125"/>
                  <a:pt x="1407" y="38"/>
                </a:cubicBezTo>
                <a:cubicBezTo>
                  <a:pt x="1430" y="26"/>
                  <a:pt x="1454" y="14"/>
                  <a:pt x="1477" y="0"/>
                </a:cubicBezTo>
                <a:cubicBezTo>
                  <a:pt x="1478" y="0"/>
                  <a:pt x="1480" y="0"/>
                  <a:pt x="1482" y="0"/>
                </a:cubicBezTo>
                <a:cubicBezTo>
                  <a:pt x="1485" y="2"/>
                  <a:pt x="1488" y="4"/>
                  <a:pt x="1491" y="6"/>
                </a:cubicBezTo>
                <a:cubicBezTo>
                  <a:pt x="1574" y="57"/>
                  <a:pt x="1653" y="114"/>
                  <a:pt x="1726" y="180"/>
                </a:cubicBezTo>
                <a:cubicBezTo>
                  <a:pt x="1791" y="239"/>
                  <a:pt x="1848" y="305"/>
                  <a:pt x="1896" y="379"/>
                </a:cubicBezTo>
                <a:cubicBezTo>
                  <a:pt x="1964" y="486"/>
                  <a:pt x="2005" y="603"/>
                  <a:pt x="2019" y="730"/>
                </a:cubicBezTo>
                <a:cubicBezTo>
                  <a:pt x="2020" y="747"/>
                  <a:pt x="2022" y="764"/>
                  <a:pt x="2024" y="78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de-DE"/>
          </a:p>
        </p:txBody>
      </p:sp>
      <p:graphicFrame>
        <p:nvGraphicFramePr>
          <p:cNvPr id="7" name="Object 6"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4120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gendaText"/>
          <p:cNvSpPr>
            <a:spLocks noGrp="1"/>
          </p:cNvSpPr>
          <p:nvPr>
            <p:ph type="body" sz="quarter" idx="13"/>
          </p:nvPr>
        </p:nvSpPr>
        <p:spPr>
          <a:xfrm>
            <a:off x="407988" y="1772817"/>
            <a:ext cx="11376025" cy="349702"/>
          </a:xfrm>
          <a:prstGeom prst="rect">
            <a:avLst/>
          </a:prstGeom>
        </p:spPr>
        <p:txBody>
          <a:bodyPr wrap="square" tIns="72000">
            <a:spAutoFit/>
          </a:bodyPr>
          <a:lstStyle>
            <a:lvl1pPr marL="450000" indent="-360000">
              <a:lnSpc>
                <a:spcPct val="100000"/>
              </a:lnSpc>
              <a:spcBef>
                <a:spcPts val="1296"/>
              </a:spcBef>
              <a:buClr>
                <a:schemeClr val="tx2"/>
              </a:buClr>
              <a:buFont typeface="Wingdings" pitchFamily="2" charset="2"/>
              <a:buChar char="§"/>
              <a:defRPr sz="1800"/>
            </a:lvl1pPr>
            <a:lvl2pPr marL="449263" indent="-177800">
              <a:lnSpc>
                <a:spcPct val="100000"/>
              </a:lnSpc>
              <a:spcBef>
                <a:spcPts val="600"/>
              </a:spcBef>
              <a:defRPr sz="1600"/>
            </a:lvl2pPr>
            <a:lvl3pPr marL="719138" indent="-177800">
              <a:lnSpc>
                <a:spcPct val="100000"/>
              </a:lnSpc>
              <a:spcBef>
                <a:spcPts val="600"/>
              </a:spcBef>
              <a:defRPr sz="1600"/>
            </a:lvl3pPr>
            <a:lvl4pPr marL="896938" indent="-177800">
              <a:spcBef>
                <a:spcPts val="600"/>
              </a:spcBef>
              <a:defRPr/>
            </a:lvl4pPr>
            <a:lvl5pPr marL="1074738" indent="-177800">
              <a:spcBef>
                <a:spcPts val="600"/>
              </a:spcBef>
              <a:defRPr/>
            </a:lvl5pPr>
          </a:lstStyle>
          <a:p>
            <a:pPr lvl="0"/>
            <a:r>
              <a:rPr lang="en-US"/>
              <a:t>Click to edit Master text styles</a:t>
            </a:r>
          </a:p>
        </p:txBody>
      </p:sp>
      <p:sp>
        <p:nvSpPr>
          <p:cNvPr id="15" name="Footer Placeholder 6"/>
          <p:cNvSpPr>
            <a:spLocks noGrp="1"/>
          </p:cNvSpPr>
          <p:nvPr>
            <p:ph type="ftr" sz="quarter" idx="16"/>
          </p:nvPr>
        </p:nvSpPr>
        <p:spPr>
          <a:xfrm>
            <a:off x="9324107" y="6555758"/>
            <a:ext cx="2223686" cy="219456"/>
          </a:xfrm>
        </p:spPr>
        <p:txBody>
          <a:bodyPr/>
          <a:lstStyle>
            <a:lvl1pPr>
              <a:defRPr>
                <a:solidFill>
                  <a:schemeClr val="bg1"/>
                </a:solidFill>
              </a:defRPr>
            </a:lvl1pPr>
          </a:lstStyle>
          <a:p>
            <a:r>
              <a:rPr lang="en-US"/>
              <a:t>© 2019 Capgemini. All rights reserved.</a:t>
            </a:r>
            <a:endParaRPr lang="en-US" dirty="0"/>
          </a:p>
        </p:txBody>
      </p:sp>
      <p:sp>
        <p:nvSpPr>
          <p:cNvPr id="16" name="Slide Number Placeholder 8"/>
          <p:cNvSpPr>
            <a:spLocks noGrp="1"/>
          </p:cNvSpPr>
          <p:nvPr>
            <p:ph type="sldNum" sz="quarter" idx="17"/>
          </p:nvPr>
        </p:nvSpPr>
        <p:spPr>
          <a:xfrm>
            <a:off x="11784013" y="6555758"/>
            <a:ext cx="123754" cy="215444"/>
          </a:xfrm>
        </p:spPr>
        <p:txBody>
          <a:bodyPr/>
          <a:lstStyle>
            <a:lvl1pPr>
              <a:defRPr>
                <a:solidFill>
                  <a:schemeClr val="bg1"/>
                </a:solidFill>
              </a:defRPr>
            </a:lvl1pPr>
          </a:lstStyle>
          <a:p>
            <a:fld id="{DD205EFF-948D-4AF6-B54C-65639188FB5F}" type="slidenum">
              <a:rPr lang="en-US" smtClean="0"/>
              <a:pPr/>
              <a:t>‹#›</a:t>
            </a:fld>
            <a:endParaRPr lang="en-US" dirty="0"/>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407988" y="404813"/>
            <a:ext cx="11016604" cy="863601"/>
          </a:xfrm>
        </p:spPr>
        <p:txBody>
          <a:bodyPr/>
          <a:lstStyle/>
          <a:p>
            <a:r>
              <a:rPr lang="en-US"/>
              <a:t>Click to edit Master title style</a:t>
            </a:r>
            <a:endParaRPr lang="de-DE" dirty="0"/>
          </a:p>
        </p:txBody>
      </p:sp>
    </p:spTree>
    <p:extLst>
      <p:ext uri="{BB962C8B-B14F-4D97-AF65-F5344CB8AC3E}">
        <p14:creationId xmlns:p14="http://schemas.microsoft.com/office/powerpoint/2010/main" val="749451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2704446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97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de-DE" dirty="0"/>
          </a:p>
        </p:txBody>
      </p:sp>
      <p:sp>
        <p:nvSpPr>
          <p:cNvPr id="11" name="Footer Placeholder 10"/>
          <p:cNvSpPr>
            <a:spLocks noGrp="1"/>
          </p:cNvSpPr>
          <p:nvPr>
            <p:ph type="ftr" sz="quarter" idx="11"/>
          </p:nvPr>
        </p:nvSpPr>
        <p:spPr/>
        <p:txBody>
          <a:bodyPr/>
          <a:lstStyle/>
          <a:p>
            <a:r>
              <a:rPr lang="en-US"/>
              <a:t>© 2019 Capgemini. All rights reserved.</a:t>
            </a:r>
            <a:endParaRPr lang="en-US" dirty="0"/>
          </a:p>
        </p:txBody>
      </p:sp>
      <p:sp>
        <p:nvSpPr>
          <p:cNvPr id="12" name="Slide Number Placeholder 11"/>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1091756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a:t>
            </a:r>
            <a:br>
              <a:rPr lang="en-US" dirty="0"/>
            </a:br>
            <a:r>
              <a:rPr lang="en-US" dirty="0"/>
              <a:t>title style</a:t>
            </a:r>
            <a:endParaRPr lang="de-DE" dirty="0"/>
          </a:p>
        </p:txBody>
      </p:sp>
      <p:sp>
        <p:nvSpPr>
          <p:cNvPr id="7" name="Footer Placeholder 6"/>
          <p:cNvSpPr>
            <a:spLocks noGrp="1"/>
          </p:cNvSpPr>
          <p:nvPr>
            <p:ph type="ftr" sz="quarter" idx="16"/>
          </p:nvPr>
        </p:nvSpPr>
        <p:spPr/>
        <p:txBody>
          <a:bodyPr/>
          <a:lstStyle/>
          <a:p>
            <a:r>
              <a:rPr lang="en-US"/>
              <a:t>© 2019 Capgemini. All rights reserved.</a:t>
            </a:r>
            <a:endParaRPr lang="en-US" dirty="0"/>
          </a:p>
        </p:txBody>
      </p:sp>
      <p:sp>
        <p:nvSpPr>
          <p:cNvPr id="9" name="Slide Number Placeholder 8"/>
          <p:cNvSpPr>
            <a:spLocks noGrp="1"/>
          </p:cNvSpPr>
          <p:nvPr>
            <p:ph type="sldNum" sz="quarter" idx="17"/>
          </p:nvPr>
        </p:nvSpPr>
        <p:spPr/>
        <p:txBody>
          <a:bodyPr/>
          <a:lstStyle/>
          <a:p>
            <a:fld id="{DD205EFF-948D-4AF6-B54C-65639188FB5F}" type="slidenum">
              <a:rPr lang="en-US" smtClean="0"/>
              <a:pPr/>
              <a:t>‹#›</a:t>
            </a:fld>
            <a:endParaRPr lang="en-US" dirty="0"/>
          </a:p>
        </p:txBody>
      </p:sp>
      <p:sp>
        <p:nvSpPr>
          <p:cNvPr id="6"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11376026" cy="360000"/>
          </a:xfrm>
          <a:prstGeom prst="rect">
            <a:avLst/>
          </a:prstGeom>
        </p:spPr>
        <p:txBody>
          <a:bodyPr>
            <a:noAutofit/>
          </a:bodyPr>
          <a:lstStyle>
            <a:lvl1pPr>
              <a:lnSpc>
                <a:spcPts val="2200"/>
              </a:lnSpc>
              <a:defRPr sz="16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Tree>
    <p:extLst>
      <p:ext uri="{BB962C8B-B14F-4D97-AF65-F5344CB8AC3E}">
        <p14:creationId xmlns:p14="http://schemas.microsoft.com/office/powerpoint/2010/main" val="2968471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dirty="0"/>
          </a:p>
        </p:txBody>
      </p:sp>
      <p:sp>
        <p:nvSpPr>
          <p:cNvPr id="7" name="Text Placeholder 6"/>
          <p:cNvSpPr>
            <a:spLocks noGrp="1"/>
          </p:cNvSpPr>
          <p:nvPr>
            <p:ph type="body" sz="quarter" idx="13"/>
          </p:nvPr>
        </p:nvSpPr>
        <p:spPr>
          <a:xfrm>
            <a:off x="407988" y="1412875"/>
            <a:ext cx="11376025" cy="5040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8" name="Footer Placeholder 7"/>
          <p:cNvSpPr>
            <a:spLocks noGrp="1"/>
          </p:cNvSpPr>
          <p:nvPr>
            <p:ph type="ftr" sz="quarter" idx="15"/>
          </p:nvPr>
        </p:nvSpPr>
        <p:spPr/>
        <p:txBody>
          <a:bodyPr/>
          <a:lstStyle/>
          <a:p>
            <a:r>
              <a:rPr lang="en-US"/>
              <a:t>© 2019 Capgemini. All rights reserved.</a:t>
            </a:r>
            <a:endParaRPr lang="en-US" dirty="0"/>
          </a:p>
        </p:txBody>
      </p:sp>
      <p:sp>
        <p:nvSpPr>
          <p:cNvPr id="9" name="Slide Number Placeholder 8"/>
          <p:cNvSpPr>
            <a:spLocks noGrp="1"/>
          </p:cNvSpPr>
          <p:nvPr>
            <p:ph type="sldNum" sz="quarter" idx="16"/>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828524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a:t>
            </a:r>
            <a:br>
              <a:rPr lang="en-US" dirty="0"/>
            </a:br>
            <a:r>
              <a:rPr lang="en-US" dirty="0"/>
              <a:t>title style</a:t>
            </a:r>
            <a:endParaRPr lang="de-DE" dirty="0"/>
          </a:p>
        </p:txBody>
      </p:sp>
      <p:sp>
        <p:nvSpPr>
          <p:cNvPr id="7" name="Text Placeholder 6"/>
          <p:cNvSpPr>
            <a:spLocks noGrp="1"/>
          </p:cNvSpPr>
          <p:nvPr>
            <p:ph type="body" sz="quarter" idx="13"/>
          </p:nvPr>
        </p:nvSpPr>
        <p:spPr>
          <a:xfrm>
            <a:off x="407988" y="1932114"/>
            <a:ext cx="11376025" cy="4521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9" name="Footer Placeholder 8"/>
          <p:cNvSpPr>
            <a:spLocks noGrp="1"/>
          </p:cNvSpPr>
          <p:nvPr>
            <p:ph type="ftr" sz="quarter" idx="16"/>
          </p:nvPr>
        </p:nvSpPr>
        <p:spPr/>
        <p:txBody>
          <a:bodyPr/>
          <a:lstStyle/>
          <a:p>
            <a:r>
              <a:rPr lang="en-US"/>
              <a:t>© 2019 Capgemini. All rights reserved.</a:t>
            </a:r>
            <a:endParaRPr lang="en-US" dirty="0"/>
          </a:p>
        </p:txBody>
      </p:sp>
      <p:sp>
        <p:nvSpPr>
          <p:cNvPr id="10" name="Slide Number Placeholder 9"/>
          <p:cNvSpPr>
            <a:spLocks noGrp="1"/>
          </p:cNvSpPr>
          <p:nvPr>
            <p:ph type="sldNum" sz="quarter" idx="17"/>
          </p:nvPr>
        </p:nvSpPr>
        <p:spPr/>
        <p:txBody>
          <a:bodyPr/>
          <a:lstStyle/>
          <a:p>
            <a:fld id="{DD205EFF-948D-4AF6-B54C-65639188FB5F}" type="slidenum">
              <a:rPr lang="en-US" smtClean="0"/>
              <a:pPr/>
              <a:t>‹#›</a:t>
            </a:fld>
            <a:endParaRPr lang="en-US" dirty="0"/>
          </a:p>
        </p:txBody>
      </p:sp>
      <p:sp>
        <p:nvSpPr>
          <p:cNvPr id="11"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11376026" cy="360000"/>
          </a:xfrm>
          <a:prstGeom prst="rect">
            <a:avLst/>
          </a:prstGeom>
        </p:spPr>
        <p:txBody>
          <a:bodyPr>
            <a:noAutofit/>
          </a:bodyPr>
          <a:lstStyle>
            <a:lvl1pPr>
              <a:lnSpc>
                <a:spcPts val="2200"/>
              </a:lnSpc>
              <a:defRPr sz="16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Tree>
    <p:extLst>
      <p:ext uri="{BB962C8B-B14F-4D97-AF65-F5344CB8AC3E}">
        <p14:creationId xmlns:p14="http://schemas.microsoft.com/office/powerpoint/2010/main" val="3836146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 2019 Capgemini. All rights reserved.</a:t>
            </a:r>
            <a:endParaRPr lang="en-US" dirty="0"/>
          </a:p>
        </p:txBody>
      </p:sp>
      <p:sp>
        <p:nvSpPr>
          <p:cNvPr id="7" name="Slide Number Placeholder 6"/>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3218085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Gray">
    <p:bg>
      <p:bgPr>
        <a:solidFill>
          <a:schemeClr val="bg2"/>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 2019 Capgemini. All rights reserved.</a:t>
            </a:r>
            <a:endParaRPr lang="en-US" dirty="0"/>
          </a:p>
        </p:txBody>
      </p:sp>
      <p:sp>
        <p:nvSpPr>
          <p:cNvPr id="7" name="Slide Number Placeholder 6"/>
          <p:cNvSpPr>
            <a:spLocks noGrp="1"/>
          </p:cNvSpPr>
          <p:nvPr>
            <p:ph type="sldNum" sz="quarter" idx="12"/>
          </p:nvPr>
        </p:nvSpPr>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52583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SEC_Level_1"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95E616"/>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SEC0</a:t>
            </a:r>
          </a:p>
        </p:txBody>
      </p:sp>
      <p:sp>
        <p:nvSpPr>
          <p:cNvPr id="22" name="SEC_Level_2"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12ABDB"/>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SEC1a</a:t>
            </a:r>
          </a:p>
        </p:txBody>
      </p:sp>
      <p:sp>
        <p:nvSpPr>
          <p:cNvPr id="21" name="SEC_Level_3"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FF7E83"/>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SEC1b</a:t>
            </a:r>
          </a:p>
        </p:txBody>
      </p:sp>
      <p:sp>
        <p:nvSpPr>
          <p:cNvPr id="19" name="SEC_Level_4"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SEC2</a:t>
            </a:r>
          </a:p>
        </p:txBody>
      </p:sp>
      <p:sp>
        <p:nvSpPr>
          <p:cNvPr id="20" name="SEC_Level_5" hidden="1">
            <a:extLst>
              <a:ext uri="{FF2B5EF4-FFF2-40B4-BE49-F238E27FC236}">
                <a16:creationId xmlns:a16="http://schemas.microsoft.com/office/drawing/2014/main" id="{8B6356C4-0094-44BF-A20A-A900916318EA}"/>
              </a:ext>
            </a:extLst>
          </p:cNvPr>
          <p:cNvSpPr>
            <a:spLocks noChangeArrowheads="1"/>
          </p:cNvSpPr>
          <p:nvPr userDrawn="1"/>
        </p:nvSpPr>
        <p:spPr bwMode="auto">
          <a:xfrm>
            <a:off x="11451212" y="674316"/>
            <a:ext cx="671688" cy="310793"/>
          </a:xfrm>
          <a:prstGeom prst="ellipse">
            <a:avLst/>
          </a:prstGeom>
          <a:solidFill>
            <a:srgbClr val="FF304C"/>
          </a:solidFill>
          <a:ln w="19050">
            <a:solidFill>
              <a:schemeClr val="bg2"/>
            </a:solidFill>
          </a:ln>
        </p:spPr>
        <p:txBody>
          <a:bodyPr vert="horz" wrap="square" lIns="36000" tIns="45720" rIns="36000" bIns="3600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nl-NL" sz="900" b="1"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SEC3</a:t>
            </a:r>
          </a:p>
        </p:txBody>
      </p:sp>
      <p:graphicFrame>
        <p:nvGraphicFramePr>
          <p:cNvPr id="31" name="Object 30"/>
          <p:cNvGraphicFramePr>
            <a:graphicFrameLocks noChangeAspect="1"/>
          </p:cNvGraphicFramePr>
          <p:nvPr userDrawn="1">
            <p:custDataLst>
              <p:tags r:id="rId15"/>
            </p:custDataLst>
            <p:extLst>
              <p:ext uri="{D42A27DB-BD31-4B8C-83A1-F6EECF244321}">
                <p14:modId xmlns:p14="http://schemas.microsoft.com/office/powerpoint/2010/main" val="8076581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55"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de-DE"/>
              <a:t>Titelmasterformat durch Klicken bearbeiten</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8">
            <a:extLst>
              <a:ext uri="{96DAC541-7B7A-43D3-8B79-37D633B846F1}">
                <asvg:svgBlip xmlns:asvg="http://schemas.microsoft.com/office/drawing/2016/SVG/main" r:embed="rId19"/>
              </a:ext>
            </a:extLst>
          </a:blip>
          <a:srcRect l="81836" t="-4713" b="16530"/>
          <a:stretch/>
        </p:blipFill>
        <p:spPr>
          <a:xfrm>
            <a:off x="11572496"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3"/>
          </p:nvPr>
        </p:nvSpPr>
        <p:spPr>
          <a:xfrm>
            <a:off x="9324107" y="6555758"/>
            <a:ext cx="2223686" cy="219456"/>
          </a:xfrm>
          <a:prstGeom prst="rect">
            <a:avLst/>
          </a:prstGeom>
        </p:spPr>
        <p:txBody>
          <a:bodyPr wrap="none" lIns="0" tIns="0" rIns="0" bIns="0" anchor="ctr">
            <a:noAutofit/>
          </a:bodyPr>
          <a:lstStyle>
            <a:lvl1pPr>
              <a:defRPr lang="de-DE" sz="800">
                <a:solidFill>
                  <a:schemeClr val="bg2">
                    <a:lumMod val="50000"/>
                  </a:schemeClr>
                </a:solidFill>
                <a:cs typeface="Arial" panose="020B0604020202020204" pitchFamily="34" charset="0"/>
              </a:defRPr>
            </a:lvl1pPr>
          </a:lstStyle>
          <a:p>
            <a:r>
              <a:rPr lang="en-US"/>
              <a:t>© 2019 Capgemini. All rights reserved.</a:t>
            </a:r>
            <a:endParaRPr lang="en-US" dirty="0"/>
          </a:p>
        </p:txBody>
      </p:sp>
      <p:sp>
        <p:nvSpPr>
          <p:cNvPr id="29" name="Slide Number Placeholder 28"/>
          <p:cNvSpPr>
            <a:spLocks noGrp="1"/>
          </p:cNvSpPr>
          <p:nvPr>
            <p:ph type="sldNum" sz="quarter" idx="4"/>
          </p:nvPr>
        </p:nvSpPr>
        <p:spPr>
          <a:xfrm>
            <a:off x="11784013" y="6555758"/>
            <a:ext cx="123754" cy="215444"/>
          </a:xfrm>
          <a:prstGeom prst="rect">
            <a:avLst/>
          </a:prstGeom>
        </p:spPr>
        <p:txBody>
          <a:bodyPr wrap="none">
            <a:noAutofit/>
          </a:bodyPr>
          <a:lstStyle>
            <a:lvl1pPr algn="ctr">
              <a:defRPr lang="de-DE" sz="800" smtClean="0">
                <a:solidFill>
                  <a:schemeClr val="bg2">
                    <a:lumMod val="50000"/>
                  </a:schemeClr>
                </a:solidFill>
                <a:cs typeface="Arial" panose="020B0604020202020204" pitchFamily="34" charset="0"/>
              </a:defRPr>
            </a:lvl1pPr>
          </a:lstStyle>
          <a:p>
            <a:fld id="{DD205EFF-948D-4AF6-B54C-65639188FB5F}" type="slidenum">
              <a:rPr lang="en-US" smtClean="0"/>
              <a:pPr/>
              <a:t>‹#›</a:t>
            </a:fld>
            <a:endParaRPr lang="en-US" dirty="0"/>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156876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TextBoxFileName"/>
          <p:cNvSpPr/>
          <p:nvPr userDrawn="1"/>
        </p:nvSpPr>
        <p:spPr>
          <a:xfrm>
            <a:off x="407987" y="6555971"/>
            <a:ext cx="3060000" cy="21945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l"/>
            <a:r>
              <a:rPr lang="en-US" sz="800">
                <a:solidFill>
                  <a:schemeClr val="bg1">
                    <a:lumMod val="50000"/>
                  </a:schemeClr>
                </a:solidFill>
              </a:rPr>
              <a:t>190905_DVC_mgmt.pptx</a:t>
            </a:r>
            <a:endParaRPr lang="de-DE" sz="800" dirty="0">
              <a:solidFill>
                <a:schemeClr val="bg1">
                  <a:lumMod val="50000"/>
                </a:schemeClr>
              </a:solidFill>
            </a:endParaRPr>
          </a:p>
        </p:txBody>
      </p:sp>
      <p:sp>
        <p:nvSpPr>
          <p:cNvPr id="12" name="FootnoteAndSource" hidden="1"/>
          <p:cNvSpPr txBox="1"/>
          <p:nvPr userDrawn="1"/>
        </p:nvSpPr>
        <p:spPr>
          <a:xfrm>
            <a:off x="407368" y="6304130"/>
            <a:ext cx="11376024" cy="162096"/>
          </a:xfrm>
          <a:prstGeom prst="rect">
            <a:avLst/>
          </a:prstGeom>
          <a:noFill/>
        </p:spPr>
        <p:txBody>
          <a:bodyPr vert="horz" wrap="square" lIns="0" tIns="25400" rIns="0" bIns="25400" rtlCol="0" anchor="b" anchorCtr="0">
            <a:spAutoFit/>
          </a:bodyPr>
          <a:lstStyle/>
          <a:p>
            <a:pPr marL="429768" indent="-429768" defTabSz="914400">
              <a:lnSpc>
                <a:spcPct val="90000"/>
              </a:lnSpc>
              <a:tabLst>
                <a:tab pos="347472" algn="r"/>
              </a:tabLst>
            </a:pPr>
            <a:r>
              <a:rPr lang="de-DE" sz="800" dirty="0"/>
              <a:t>	Source:	Source Text</a:t>
            </a:r>
          </a:p>
        </p:txBody>
      </p:sp>
      <p:sp>
        <p:nvSpPr>
          <p:cNvPr id="14" name="CapgeminiBox" hidden="1">
            <a:extLst>
              <a:ext uri="{FF2B5EF4-FFF2-40B4-BE49-F238E27FC236}">
                <a16:creationId xmlns:a16="http://schemas.microsoft.com/office/drawing/2014/main" id="{AF310831-D03E-404B-934F-73B268225B7E}"/>
              </a:ext>
            </a:extLst>
          </p:cNvPr>
          <p:cNvSpPr txBox="1">
            <a:spLocks/>
          </p:cNvSpPr>
          <p:nvPr userDrawn="1"/>
        </p:nvSpPr>
        <p:spPr>
          <a:xfrm>
            <a:off x="57376" y="64720"/>
            <a:ext cx="2061462" cy="215444"/>
          </a:xfrm>
          <a:prstGeom prst="rect">
            <a:avLst/>
          </a:prstGeom>
        </p:spPr>
        <p:txBody>
          <a:bodyPr vert="horz" wrap="none" lIns="0" tIns="0" rIns="0" bIns="0" rtlCol="0">
            <a:sp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1162050"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6pPr>
            <a:lvl7pPr marL="1438275" indent="-276225"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7pPr>
            <a:lvl8pPr marL="1704975"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8pPr>
            <a:lvl9pPr marL="1971675" indent="-2667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9pPr>
          </a:lstStyle>
          <a:p>
            <a:r>
              <a:rPr lang="en-US" dirty="0" err="1"/>
              <a:t>Capgemini</a:t>
            </a:r>
            <a:r>
              <a:rPr lang="en-US" dirty="0"/>
              <a:t> Global V8.0</a:t>
            </a:r>
          </a:p>
        </p:txBody>
      </p:sp>
      <p:grpSp>
        <p:nvGrpSpPr>
          <p:cNvPr id="15" name="Group_Sticker" hidden="1"/>
          <p:cNvGrpSpPr/>
          <p:nvPr userDrawn="1"/>
        </p:nvGrpSpPr>
        <p:grpSpPr>
          <a:xfrm>
            <a:off x="11134796" y="1268413"/>
            <a:ext cx="649217" cy="251301"/>
            <a:chOff x="8419263" y="1611828"/>
            <a:chExt cx="649217" cy="251301"/>
          </a:xfrm>
        </p:grpSpPr>
        <p:sp>
          <p:nvSpPr>
            <p:cNvPr id="16" name="TextBox 15"/>
            <p:cNvSpPr txBox="1"/>
            <p:nvPr/>
          </p:nvSpPr>
          <p:spPr>
            <a:xfrm>
              <a:off x="8419263" y="1616908"/>
              <a:ext cx="649217" cy="246221"/>
            </a:xfrm>
            <a:prstGeom prst="rect">
              <a:avLst/>
            </a:prstGeom>
            <a:noFill/>
          </p:spPr>
          <p:txBody>
            <a:bodyPr vert="horz" wrap="none" lIns="0" rIns="0" rtlCol="0" anchor="ctr">
              <a:spAutoFit/>
            </a:bodyPr>
            <a:lstStyle/>
            <a:p>
              <a:pPr algn="ctr"/>
              <a:r>
                <a:rPr lang="en-GB" sz="1000" b="1" dirty="0"/>
                <a:t>BACK-UP</a:t>
              </a:r>
            </a:p>
          </p:txBody>
        </p:sp>
        <p:cxnSp>
          <p:nvCxnSpPr>
            <p:cNvPr id="17" name="Straight Connector 16"/>
            <p:cNvCxnSpPr/>
            <p:nvPr/>
          </p:nvCxnSpPr>
          <p:spPr>
            <a:xfrm>
              <a:off x="8419263" y="1611828"/>
              <a:ext cx="64921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419263" y="1855509"/>
              <a:ext cx="64921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38" r:id="rId1"/>
    <p:sldLayoutId id="2147483835" r:id="rId2"/>
    <p:sldLayoutId id="2147483813" r:id="rId3"/>
    <p:sldLayoutId id="2147483816" r:id="rId4"/>
    <p:sldLayoutId id="2147483814" r:id="rId5"/>
    <p:sldLayoutId id="2147483815" r:id="rId6"/>
    <p:sldLayoutId id="2147483672" r:id="rId7"/>
    <p:sldLayoutId id="2147483811" r:id="rId8"/>
    <p:sldLayoutId id="2147483666" r:id="rId9"/>
    <p:sldLayoutId id="2147483832" r:id="rId10"/>
    <p:sldLayoutId id="2147483837" r:id="rId11"/>
    <p:sldLayoutId id="2147483839" r:id="rId12"/>
  </p:sldLayoutIdLst>
  <p:hf hdr="0" dt="0"/>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659">
          <p15:clr>
            <a:srgbClr val="F26B43"/>
          </p15:clr>
        </p15:guide>
        <p15:guide id="9" pos="402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6.xml"/><Relationship Id="rId5" Type="http://schemas.openxmlformats.org/officeDocument/2006/relationships/image" Target="../media/image26.pn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7.xml"/><Relationship Id="rId5" Type="http://schemas.openxmlformats.org/officeDocument/2006/relationships/image" Target="../media/image27.pn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20.xml"/><Relationship Id="rId6" Type="http://schemas.openxmlformats.org/officeDocument/2006/relationships/image" Target="../media/image31.emf"/><Relationship Id="rId5" Type="http://schemas.microsoft.com/office/2007/relationships/hdphoto" Target="../media/hdphoto6.wdp"/><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8.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9.xml"/><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3.xml"/><Relationship Id="rId7"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tags" Target="../tags/tag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DVC – Open Source Version Control System for Machine Learning Projects</a:t>
            </a:r>
            <a:endParaRPr lang="en-GB" dirty="0"/>
          </a:p>
        </p:txBody>
      </p:sp>
      <p:sp>
        <p:nvSpPr>
          <p:cNvPr id="5" name="Subtitle 4"/>
          <p:cNvSpPr>
            <a:spLocks noGrp="1"/>
          </p:cNvSpPr>
          <p:nvPr>
            <p:ph type="subTitle" idx="1"/>
          </p:nvPr>
        </p:nvSpPr>
        <p:spPr/>
        <p:txBody>
          <a:bodyPr/>
          <a:lstStyle/>
          <a:p>
            <a:r>
              <a:rPr lang="en-GB" dirty="0"/>
              <a:t>Cologne, 05.09.2019, Marcel Fernandez Rosas, Daniel Schulz</a:t>
            </a:r>
          </a:p>
          <a:p>
            <a:endParaRPr lang="en-GB" dirty="0"/>
          </a:p>
        </p:txBody>
      </p:sp>
    </p:spTree>
    <p:extLst>
      <p:ext uri="{BB962C8B-B14F-4D97-AF65-F5344CB8AC3E}">
        <p14:creationId xmlns:p14="http://schemas.microsoft.com/office/powerpoint/2010/main" val="1694368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C_Level_4">
            <a:extLst>
              <a:ext uri="{FF2B5EF4-FFF2-40B4-BE49-F238E27FC236}">
                <a16:creationId xmlns:a16="http://schemas.microsoft.com/office/drawing/2014/main" id="{3F4C348E-1681-4AA4-886D-31A575E0E62C}"/>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AgendaShape">
            <a:extLst>
              <a:ext uri="{FF2B5EF4-FFF2-40B4-BE49-F238E27FC236}">
                <a16:creationId xmlns:a16="http://schemas.microsoft.com/office/drawing/2014/main" id="{6CCEB1D8-D7BC-47D7-B357-6D0EC6F861C9}"/>
              </a:ext>
            </a:extLst>
          </p:cNvPr>
          <p:cNvSpPr/>
          <p:nvPr/>
        </p:nvSpPr>
        <p:spPr>
          <a:xfrm>
            <a:off x="407988" y="3091077"/>
            <a:ext cx="11376025" cy="432000"/>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5" name="AgendaText">
            <a:extLst>
              <a:ext uri="{FF2B5EF4-FFF2-40B4-BE49-F238E27FC236}">
                <a16:creationId xmlns:a16="http://schemas.microsoft.com/office/drawing/2014/main" id="{55B1A9BA-8738-4054-9993-3CDB72951A58}"/>
              </a:ext>
            </a:extLst>
          </p:cNvPr>
          <p:cNvSpPr>
            <a:spLocks noGrp="1"/>
          </p:cNvSpPr>
          <p:nvPr>
            <p:ph type="body" sz="quarter" idx="13"/>
          </p:nvPr>
        </p:nvSpPr>
        <p:spPr>
          <a:xfrm>
            <a:off x="407988" y="1772817"/>
            <a:ext cx="11376025" cy="2124547"/>
          </a:xfrm>
        </p:spPr>
        <p:txBody>
          <a:bodyPr/>
          <a:lstStyle/>
          <a:p>
            <a:r>
              <a:rPr lang="de-DE" dirty="0"/>
              <a:t>Why is DVC useful in development?</a:t>
            </a:r>
          </a:p>
          <a:p>
            <a:r>
              <a:rPr lang="de-DE" dirty="0"/>
              <a:t>The concept of DVC</a:t>
            </a:r>
          </a:p>
          <a:p>
            <a:r>
              <a:rPr lang="de-DE" dirty="0"/>
              <a:t>Automize workflows with ML-Pipelines</a:t>
            </a:r>
          </a:p>
          <a:p>
            <a:r>
              <a:rPr lang="de-DE" b="1" dirty="0"/>
              <a:t>Examples</a:t>
            </a:r>
          </a:p>
          <a:p>
            <a:r>
              <a:rPr lang="de-DE" dirty="0"/>
              <a:t>Summary</a:t>
            </a:r>
          </a:p>
        </p:txBody>
      </p:sp>
      <p:sp>
        <p:nvSpPr>
          <p:cNvPr id="4" name="AgendaTitel">
            <a:extLst>
              <a:ext uri="{FF2B5EF4-FFF2-40B4-BE49-F238E27FC236}">
                <a16:creationId xmlns:a16="http://schemas.microsoft.com/office/drawing/2014/main" id="{1A3535BA-A553-463B-BE49-763A42DE4834}"/>
              </a:ext>
            </a:extLst>
          </p:cNvPr>
          <p:cNvSpPr>
            <a:spLocks noGrp="1"/>
          </p:cNvSpPr>
          <p:nvPr>
            <p:ph type="title"/>
          </p:nvPr>
        </p:nvSpPr>
        <p:spPr/>
        <p:txBody>
          <a:bodyPr/>
          <a:lstStyle/>
          <a:p>
            <a:r>
              <a:rPr lang="en-US" dirty="0"/>
              <a:t>DVC – Open Source Version Control System for</a:t>
            </a:r>
            <a:br>
              <a:rPr lang="en-US" dirty="0"/>
            </a:br>
            <a:r>
              <a:rPr lang="en-US" dirty="0"/>
              <a:t>Machine Learning Projects</a:t>
            </a:r>
            <a:endParaRPr lang="de-DE" dirty="0"/>
          </a:p>
        </p:txBody>
      </p:sp>
      <p:sp>
        <p:nvSpPr>
          <p:cNvPr id="7" name="Footer Placeholder 6">
            <a:extLst>
              <a:ext uri="{FF2B5EF4-FFF2-40B4-BE49-F238E27FC236}">
                <a16:creationId xmlns:a16="http://schemas.microsoft.com/office/drawing/2014/main" id="{42F2BF77-183E-4915-BABA-D77B14D07D84}"/>
              </a:ext>
            </a:extLst>
          </p:cNvPr>
          <p:cNvSpPr>
            <a:spLocks noGrp="1"/>
          </p:cNvSpPr>
          <p:nvPr>
            <p:ph type="ftr" sz="quarter" idx="16"/>
          </p:nvPr>
        </p:nvSpPr>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693AF468-9C7A-4740-B0D7-D41978435651}"/>
              </a:ext>
            </a:extLst>
          </p:cNvPr>
          <p:cNvSpPr>
            <a:spLocks noGrp="1"/>
          </p:cNvSpPr>
          <p:nvPr>
            <p:ph type="sldNum" sz="quarter" idx="17"/>
          </p:nvPr>
        </p:nvSpPr>
        <p:spPr/>
        <p:txBody>
          <a:bodyPr/>
          <a:lstStyle/>
          <a:p>
            <a:fld id="{DD205EFF-948D-4AF6-B54C-65639188FB5F}" type="slidenum">
              <a:rPr lang="en-US" smtClean="0"/>
              <a:pPr/>
              <a:t>10</a:t>
            </a:fld>
            <a:endParaRPr lang="en-US" dirty="0"/>
          </a:p>
        </p:txBody>
      </p:sp>
    </p:spTree>
    <p:custDataLst>
      <p:tags r:id="rId1"/>
    </p:custDataLst>
    <p:extLst>
      <p:ext uri="{BB962C8B-B14F-4D97-AF65-F5344CB8AC3E}">
        <p14:creationId xmlns:p14="http://schemas.microsoft.com/office/powerpoint/2010/main" val="3240340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rPr>
              <a:t>SEC2</a:t>
            </a: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3575719" y="534257"/>
            <a:ext cx="5748387" cy="863601"/>
          </a:xfrm>
        </p:spPr>
        <p:txBody>
          <a:bodyPr/>
          <a:lstStyle/>
          <a:p>
            <a:r>
              <a:rPr lang="en-US" dirty="0"/>
              <a:t>Examples – Pipeline Visualization</a:t>
            </a:r>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11</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0" name="Freeform 5">
            <a:extLst>
              <a:ext uri="{FF2B5EF4-FFF2-40B4-BE49-F238E27FC236}">
                <a16:creationId xmlns:a16="http://schemas.microsoft.com/office/drawing/2014/main" id="{B8752DDF-9086-4213-A76A-27A6A180F5C8}"/>
              </a:ext>
            </a:extLst>
          </p:cNvPr>
          <p:cNvSpPr>
            <a:spLocks/>
          </p:cNvSpPr>
          <p:nvPr/>
        </p:nvSpPr>
        <p:spPr bwMode="auto">
          <a:xfrm>
            <a:off x="0" y="0"/>
            <a:ext cx="3188614" cy="6858000"/>
          </a:xfrm>
          <a:custGeom>
            <a:avLst/>
            <a:gdLst>
              <a:gd name="T0" fmla="*/ 578 w 964"/>
              <a:gd name="T1" fmla="*/ 1906 h 1906"/>
              <a:gd name="T2" fmla="*/ 578 w 964"/>
              <a:gd name="T3" fmla="*/ 1489 h 1906"/>
              <a:gd name="T4" fmla="*/ 838 w 964"/>
              <a:gd name="T5" fmla="*/ 760 h 1906"/>
              <a:gd name="T6" fmla="*/ 714 w 964"/>
              <a:gd name="T7" fmla="*/ 0 h 1906"/>
              <a:gd name="T8" fmla="*/ 0 w 964"/>
              <a:gd name="T9" fmla="*/ 0 h 1906"/>
              <a:gd name="T10" fmla="*/ 0 w 964"/>
              <a:gd name="T11" fmla="*/ 1906 h 1906"/>
              <a:gd name="T12" fmla="*/ 578 w 964"/>
              <a:gd name="T13" fmla="*/ 1906 h 1906"/>
            </a:gdLst>
            <a:ahLst/>
            <a:cxnLst>
              <a:cxn ang="0">
                <a:pos x="T0" y="T1"/>
              </a:cxn>
              <a:cxn ang="0">
                <a:pos x="T2" y="T3"/>
              </a:cxn>
              <a:cxn ang="0">
                <a:pos x="T4" y="T5"/>
              </a:cxn>
              <a:cxn ang="0">
                <a:pos x="T6" y="T7"/>
              </a:cxn>
              <a:cxn ang="0">
                <a:pos x="T8" y="T9"/>
              </a:cxn>
              <a:cxn ang="0">
                <a:pos x="T10" y="T11"/>
              </a:cxn>
              <a:cxn ang="0">
                <a:pos x="T12" y="T13"/>
              </a:cxn>
            </a:cxnLst>
            <a:rect l="0" t="0" r="r" b="b"/>
            <a:pathLst>
              <a:path w="964" h="1906">
                <a:moveTo>
                  <a:pt x="578" y="1906"/>
                </a:moveTo>
                <a:cubicBezTo>
                  <a:pt x="578" y="1906"/>
                  <a:pt x="964" y="1639"/>
                  <a:pt x="578" y="1489"/>
                </a:cubicBezTo>
                <a:cubicBezTo>
                  <a:pt x="192" y="1339"/>
                  <a:pt x="408" y="991"/>
                  <a:pt x="838" y="760"/>
                </a:cubicBezTo>
                <a:cubicBezTo>
                  <a:pt x="947" y="305"/>
                  <a:pt x="714" y="0"/>
                  <a:pt x="714" y="0"/>
                </a:cubicBezTo>
                <a:cubicBezTo>
                  <a:pt x="0" y="0"/>
                  <a:pt x="0" y="0"/>
                  <a:pt x="0" y="0"/>
                </a:cubicBezTo>
                <a:cubicBezTo>
                  <a:pt x="0" y="1906"/>
                  <a:pt x="0" y="1906"/>
                  <a:pt x="0" y="1906"/>
                </a:cubicBezTo>
                <a:lnTo>
                  <a:pt x="578" y="1906"/>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F4F52516-7632-4797-84AB-085736005610}"/>
              </a:ext>
            </a:extLst>
          </p:cNvPr>
          <p:cNvPicPr>
            <a:picLocks noChangeAspect="1"/>
          </p:cNvPicPr>
          <p:nvPr/>
        </p:nvPicPr>
        <p:blipFill>
          <a:blip r:embed="rId5"/>
          <a:stretch>
            <a:fillRect/>
          </a:stretch>
        </p:blipFill>
        <p:spPr>
          <a:xfrm>
            <a:off x="4943872" y="2200757"/>
            <a:ext cx="4679615" cy="4252431"/>
          </a:xfrm>
          <a:prstGeom prst="rect">
            <a:avLst/>
          </a:prstGeom>
        </p:spPr>
      </p:pic>
      <p:sp>
        <p:nvSpPr>
          <p:cNvPr id="6" name="TextBox 5">
            <a:extLst>
              <a:ext uri="{FF2B5EF4-FFF2-40B4-BE49-F238E27FC236}">
                <a16:creationId xmlns:a16="http://schemas.microsoft.com/office/drawing/2014/main" id="{D24158E5-0E44-49F2-846D-E4B5698759B3}"/>
              </a:ext>
            </a:extLst>
          </p:cNvPr>
          <p:cNvSpPr txBox="1"/>
          <p:nvPr/>
        </p:nvSpPr>
        <p:spPr bwMode="auto">
          <a:xfrm>
            <a:off x="3564874" y="1234498"/>
            <a:ext cx="7213513"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none" lIns="0" tIns="45720" rIns="0" bIns="45720" rtlCol="0" anchor="t" anchorCtr="0">
            <a:spAutoFit/>
          </a:bodyPr>
          <a:lstStyle/>
          <a:p>
            <a:pPr algn="l">
              <a:spcBef>
                <a:spcPts val="0"/>
              </a:spcBef>
            </a:pPr>
            <a:r>
              <a:rPr lang="de-DE" dirty="0">
                <a:latin typeface="Verdana" panose="020B0604030504040204" pitchFamily="34" charset="0"/>
              </a:rPr>
              <a:t>With the command </a:t>
            </a:r>
            <a:r>
              <a:rPr lang="de-DE" i="1" dirty="0">
                <a:latin typeface="Verdana" panose="020B0604030504040204" pitchFamily="34" charset="0"/>
              </a:rPr>
              <a:t>‚dvc pipeline show -–dot‘ </a:t>
            </a:r>
            <a:r>
              <a:rPr lang="de-DE" dirty="0">
                <a:latin typeface="Verdana" panose="020B0604030504040204" pitchFamily="34" charset="0"/>
              </a:rPr>
              <a:t>we get the built</a:t>
            </a:r>
          </a:p>
          <a:p>
            <a:pPr algn="l">
              <a:spcBef>
                <a:spcPts val="0"/>
              </a:spcBef>
            </a:pPr>
            <a:r>
              <a:rPr lang="de-DE" dirty="0">
                <a:latin typeface="Verdana" panose="020B0604030504040204" pitchFamily="34" charset="0"/>
              </a:rPr>
              <a:t>pipeline in .dot format which we can vizualize with GraphViz.</a:t>
            </a:r>
          </a:p>
        </p:txBody>
      </p:sp>
    </p:spTree>
    <p:custDataLst>
      <p:tags r:id="rId1"/>
    </p:custDataLst>
    <p:extLst>
      <p:ext uri="{BB962C8B-B14F-4D97-AF65-F5344CB8AC3E}">
        <p14:creationId xmlns:p14="http://schemas.microsoft.com/office/powerpoint/2010/main" val="1535875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rPr>
              <a:t>SEC2</a:t>
            </a: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3575720" y="534257"/>
            <a:ext cx="5427668" cy="863601"/>
          </a:xfrm>
        </p:spPr>
        <p:txBody>
          <a:bodyPr/>
          <a:lstStyle/>
          <a:p>
            <a:r>
              <a:rPr lang="en-US" dirty="0"/>
              <a:t>Examples – Metric tracking</a:t>
            </a:r>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12</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0" name="Freeform 5">
            <a:extLst>
              <a:ext uri="{FF2B5EF4-FFF2-40B4-BE49-F238E27FC236}">
                <a16:creationId xmlns:a16="http://schemas.microsoft.com/office/drawing/2014/main" id="{B8752DDF-9086-4213-A76A-27A6A180F5C8}"/>
              </a:ext>
            </a:extLst>
          </p:cNvPr>
          <p:cNvSpPr>
            <a:spLocks/>
          </p:cNvSpPr>
          <p:nvPr/>
        </p:nvSpPr>
        <p:spPr bwMode="auto">
          <a:xfrm>
            <a:off x="0" y="0"/>
            <a:ext cx="3188614" cy="6858000"/>
          </a:xfrm>
          <a:custGeom>
            <a:avLst/>
            <a:gdLst>
              <a:gd name="T0" fmla="*/ 578 w 964"/>
              <a:gd name="T1" fmla="*/ 1906 h 1906"/>
              <a:gd name="T2" fmla="*/ 578 w 964"/>
              <a:gd name="T3" fmla="*/ 1489 h 1906"/>
              <a:gd name="T4" fmla="*/ 838 w 964"/>
              <a:gd name="T5" fmla="*/ 760 h 1906"/>
              <a:gd name="T6" fmla="*/ 714 w 964"/>
              <a:gd name="T7" fmla="*/ 0 h 1906"/>
              <a:gd name="T8" fmla="*/ 0 w 964"/>
              <a:gd name="T9" fmla="*/ 0 h 1906"/>
              <a:gd name="T10" fmla="*/ 0 w 964"/>
              <a:gd name="T11" fmla="*/ 1906 h 1906"/>
              <a:gd name="T12" fmla="*/ 578 w 964"/>
              <a:gd name="T13" fmla="*/ 1906 h 1906"/>
            </a:gdLst>
            <a:ahLst/>
            <a:cxnLst>
              <a:cxn ang="0">
                <a:pos x="T0" y="T1"/>
              </a:cxn>
              <a:cxn ang="0">
                <a:pos x="T2" y="T3"/>
              </a:cxn>
              <a:cxn ang="0">
                <a:pos x="T4" y="T5"/>
              </a:cxn>
              <a:cxn ang="0">
                <a:pos x="T6" y="T7"/>
              </a:cxn>
              <a:cxn ang="0">
                <a:pos x="T8" y="T9"/>
              </a:cxn>
              <a:cxn ang="0">
                <a:pos x="T10" y="T11"/>
              </a:cxn>
              <a:cxn ang="0">
                <a:pos x="T12" y="T13"/>
              </a:cxn>
            </a:cxnLst>
            <a:rect l="0" t="0" r="r" b="b"/>
            <a:pathLst>
              <a:path w="964" h="1906">
                <a:moveTo>
                  <a:pt x="578" y="1906"/>
                </a:moveTo>
                <a:cubicBezTo>
                  <a:pt x="578" y="1906"/>
                  <a:pt x="964" y="1639"/>
                  <a:pt x="578" y="1489"/>
                </a:cubicBezTo>
                <a:cubicBezTo>
                  <a:pt x="192" y="1339"/>
                  <a:pt x="408" y="991"/>
                  <a:pt x="838" y="760"/>
                </a:cubicBezTo>
                <a:cubicBezTo>
                  <a:pt x="947" y="305"/>
                  <a:pt x="714" y="0"/>
                  <a:pt x="714" y="0"/>
                </a:cubicBezTo>
                <a:cubicBezTo>
                  <a:pt x="0" y="0"/>
                  <a:pt x="0" y="0"/>
                  <a:pt x="0" y="0"/>
                </a:cubicBezTo>
                <a:cubicBezTo>
                  <a:pt x="0" y="1906"/>
                  <a:pt x="0" y="1906"/>
                  <a:pt x="0" y="1906"/>
                </a:cubicBezTo>
                <a:lnTo>
                  <a:pt x="578" y="1906"/>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D24158E5-0E44-49F2-846D-E4B5698759B3}"/>
              </a:ext>
            </a:extLst>
          </p:cNvPr>
          <p:cNvSpPr txBox="1"/>
          <p:nvPr/>
        </p:nvSpPr>
        <p:spPr bwMode="auto">
          <a:xfrm>
            <a:off x="3575720" y="1102856"/>
            <a:ext cx="8060220"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none" lIns="0" tIns="45720" rIns="0" bIns="45720" rtlCol="0" anchor="t" anchorCtr="0">
            <a:spAutoFit/>
          </a:bodyPr>
          <a:lstStyle/>
          <a:p>
            <a:pPr algn="l">
              <a:spcBef>
                <a:spcPts val="0"/>
              </a:spcBef>
            </a:pPr>
            <a:r>
              <a:rPr lang="de-DE" dirty="0">
                <a:latin typeface="Verdana" panose="020B0604030504040204" pitchFamily="34" charset="0"/>
              </a:rPr>
              <a:t>With the command </a:t>
            </a:r>
            <a:r>
              <a:rPr lang="de-DE" i="1" dirty="0">
                <a:latin typeface="Verdana" panose="020B0604030504040204" pitchFamily="34" charset="0"/>
              </a:rPr>
              <a:t>‚dvc metrics show -T‘ </a:t>
            </a:r>
            <a:r>
              <a:rPr lang="de-DE" dirty="0">
                <a:latin typeface="Verdana" panose="020B0604030504040204" pitchFamily="34" charset="0"/>
              </a:rPr>
              <a:t>we get the all metric values</a:t>
            </a:r>
          </a:p>
          <a:p>
            <a:pPr algn="l">
              <a:spcBef>
                <a:spcPts val="0"/>
              </a:spcBef>
            </a:pPr>
            <a:r>
              <a:rPr lang="de-DE" dirty="0">
                <a:latin typeface="Verdana" panose="020B0604030504040204" pitchFamily="34" charset="0"/>
              </a:rPr>
              <a:t>for all tags we have in the repository.</a:t>
            </a:r>
          </a:p>
        </p:txBody>
      </p:sp>
      <p:pic>
        <p:nvPicPr>
          <p:cNvPr id="5" name="Picture 4">
            <a:extLst>
              <a:ext uri="{FF2B5EF4-FFF2-40B4-BE49-F238E27FC236}">
                <a16:creationId xmlns:a16="http://schemas.microsoft.com/office/drawing/2014/main" id="{E0404A1D-C3B7-4737-919A-7E980EF6F170}"/>
              </a:ext>
            </a:extLst>
          </p:cNvPr>
          <p:cNvPicPr>
            <a:picLocks noChangeAspect="1"/>
          </p:cNvPicPr>
          <p:nvPr/>
        </p:nvPicPr>
        <p:blipFill>
          <a:blip r:embed="rId5"/>
          <a:stretch>
            <a:fillRect/>
          </a:stretch>
        </p:blipFill>
        <p:spPr>
          <a:xfrm>
            <a:off x="5159896" y="1866934"/>
            <a:ext cx="3623061" cy="4752327"/>
          </a:xfrm>
          <a:prstGeom prst="rect">
            <a:avLst/>
          </a:prstGeom>
        </p:spPr>
      </p:pic>
    </p:spTree>
    <p:custDataLst>
      <p:tags r:id="rId1"/>
    </p:custDataLst>
    <p:extLst>
      <p:ext uri="{BB962C8B-B14F-4D97-AF65-F5344CB8AC3E}">
        <p14:creationId xmlns:p14="http://schemas.microsoft.com/office/powerpoint/2010/main" val="1005297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rPr>
              <a:t>SEC2</a:t>
            </a: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3575719" y="534257"/>
            <a:ext cx="5748387" cy="863601"/>
          </a:xfrm>
        </p:spPr>
        <p:txBody>
          <a:bodyPr/>
          <a:lstStyle/>
          <a:p>
            <a:r>
              <a:rPr lang="en-US" dirty="0"/>
              <a:t>Examples – Reproducible Pipeline</a:t>
            </a:r>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13</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0" name="Freeform 5">
            <a:extLst>
              <a:ext uri="{FF2B5EF4-FFF2-40B4-BE49-F238E27FC236}">
                <a16:creationId xmlns:a16="http://schemas.microsoft.com/office/drawing/2014/main" id="{B8752DDF-9086-4213-A76A-27A6A180F5C8}"/>
              </a:ext>
            </a:extLst>
          </p:cNvPr>
          <p:cNvSpPr>
            <a:spLocks/>
          </p:cNvSpPr>
          <p:nvPr/>
        </p:nvSpPr>
        <p:spPr bwMode="auto">
          <a:xfrm>
            <a:off x="0" y="0"/>
            <a:ext cx="3188614" cy="6858000"/>
          </a:xfrm>
          <a:custGeom>
            <a:avLst/>
            <a:gdLst>
              <a:gd name="T0" fmla="*/ 578 w 964"/>
              <a:gd name="T1" fmla="*/ 1906 h 1906"/>
              <a:gd name="T2" fmla="*/ 578 w 964"/>
              <a:gd name="T3" fmla="*/ 1489 h 1906"/>
              <a:gd name="T4" fmla="*/ 838 w 964"/>
              <a:gd name="T5" fmla="*/ 760 h 1906"/>
              <a:gd name="T6" fmla="*/ 714 w 964"/>
              <a:gd name="T7" fmla="*/ 0 h 1906"/>
              <a:gd name="T8" fmla="*/ 0 w 964"/>
              <a:gd name="T9" fmla="*/ 0 h 1906"/>
              <a:gd name="T10" fmla="*/ 0 w 964"/>
              <a:gd name="T11" fmla="*/ 1906 h 1906"/>
              <a:gd name="T12" fmla="*/ 578 w 964"/>
              <a:gd name="T13" fmla="*/ 1906 h 1906"/>
            </a:gdLst>
            <a:ahLst/>
            <a:cxnLst>
              <a:cxn ang="0">
                <a:pos x="T0" y="T1"/>
              </a:cxn>
              <a:cxn ang="0">
                <a:pos x="T2" y="T3"/>
              </a:cxn>
              <a:cxn ang="0">
                <a:pos x="T4" y="T5"/>
              </a:cxn>
              <a:cxn ang="0">
                <a:pos x="T6" y="T7"/>
              </a:cxn>
              <a:cxn ang="0">
                <a:pos x="T8" y="T9"/>
              </a:cxn>
              <a:cxn ang="0">
                <a:pos x="T10" y="T11"/>
              </a:cxn>
              <a:cxn ang="0">
                <a:pos x="T12" y="T13"/>
              </a:cxn>
            </a:cxnLst>
            <a:rect l="0" t="0" r="r" b="b"/>
            <a:pathLst>
              <a:path w="964" h="1906">
                <a:moveTo>
                  <a:pt x="578" y="1906"/>
                </a:moveTo>
                <a:cubicBezTo>
                  <a:pt x="578" y="1906"/>
                  <a:pt x="964" y="1639"/>
                  <a:pt x="578" y="1489"/>
                </a:cubicBezTo>
                <a:cubicBezTo>
                  <a:pt x="192" y="1339"/>
                  <a:pt x="408" y="991"/>
                  <a:pt x="838" y="760"/>
                </a:cubicBezTo>
                <a:cubicBezTo>
                  <a:pt x="947" y="305"/>
                  <a:pt x="714" y="0"/>
                  <a:pt x="714" y="0"/>
                </a:cubicBezTo>
                <a:cubicBezTo>
                  <a:pt x="0" y="0"/>
                  <a:pt x="0" y="0"/>
                  <a:pt x="0" y="0"/>
                </a:cubicBezTo>
                <a:cubicBezTo>
                  <a:pt x="0" y="1906"/>
                  <a:pt x="0" y="1906"/>
                  <a:pt x="0" y="1906"/>
                </a:cubicBezTo>
                <a:lnTo>
                  <a:pt x="578" y="1906"/>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D24158E5-0E44-49F2-846D-E4B5698759B3}"/>
              </a:ext>
            </a:extLst>
          </p:cNvPr>
          <p:cNvSpPr txBox="1"/>
          <p:nvPr/>
        </p:nvSpPr>
        <p:spPr bwMode="auto">
          <a:xfrm>
            <a:off x="3575720" y="1102856"/>
            <a:ext cx="8043869"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none" lIns="0" tIns="45720" rIns="0" bIns="45720" rtlCol="0" anchor="t" anchorCtr="0">
            <a:spAutoFit/>
          </a:bodyPr>
          <a:lstStyle/>
          <a:p>
            <a:pPr algn="l">
              <a:spcBef>
                <a:spcPts val="0"/>
              </a:spcBef>
            </a:pPr>
            <a:r>
              <a:rPr lang="de-DE" dirty="0">
                <a:latin typeface="Verdana" panose="020B0604030504040204" pitchFamily="34" charset="0"/>
              </a:rPr>
              <a:t>With the command </a:t>
            </a:r>
            <a:r>
              <a:rPr lang="de-DE" i="1" dirty="0">
                <a:latin typeface="Verdana" panose="020B0604030504040204" pitchFamily="34" charset="0"/>
              </a:rPr>
              <a:t>‚dvc repro evaluate.dvc‘ </a:t>
            </a:r>
            <a:r>
              <a:rPr lang="de-DE" dirty="0">
                <a:latin typeface="Verdana" panose="020B0604030504040204" pitchFamily="34" charset="0"/>
              </a:rPr>
              <a:t>we can start reproducing</a:t>
            </a:r>
          </a:p>
          <a:p>
            <a:pPr algn="l">
              <a:spcBef>
                <a:spcPts val="0"/>
              </a:spcBef>
            </a:pPr>
            <a:r>
              <a:rPr lang="de-DE" dirty="0">
                <a:latin typeface="Verdana" panose="020B0604030504040204" pitchFamily="34" charset="0"/>
              </a:rPr>
              <a:t>the pipeline from the evaluate step backwards.</a:t>
            </a:r>
          </a:p>
        </p:txBody>
      </p:sp>
      <p:pic>
        <p:nvPicPr>
          <p:cNvPr id="7" name="Picture 6">
            <a:extLst>
              <a:ext uri="{FF2B5EF4-FFF2-40B4-BE49-F238E27FC236}">
                <a16:creationId xmlns:a16="http://schemas.microsoft.com/office/drawing/2014/main" id="{13F5C1AB-DDF4-4EE8-A545-5E924269C238}"/>
              </a:ext>
            </a:extLst>
          </p:cNvPr>
          <p:cNvPicPr>
            <a:picLocks noChangeAspect="1"/>
          </p:cNvPicPr>
          <p:nvPr/>
        </p:nvPicPr>
        <p:blipFill>
          <a:blip r:embed="rId5"/>
          <a:stretch>
            <a:fillRect/>
          </a:stretch>
        </p:blipFill>
        <p:spPr>
          <a:xfrm>
            <a:off x="5150556" y="2439941"/>
            <a:ext cx="4503080" cy="1445943"/>
          </a:xfrm>
          <a:prstGeom prst="rect">
            <a:avLst/>
          </a:prstGeom>
        </p:spPr>
      </p:pic>
      <p:sp>
        <p:nvSpPr>
          <p:cNvPr id="12" name="TextBox 11">
            <a:extLst>
              <a:ext uri="{FF2B5EF4-FFF2-40B4-BE49-F238E27FC236}">
                <a16:creationId xmlns:a16="http://schemas.microsoft.com/office/drawing/2014/main" id="{FF3D9766-E0CE-4165-BCE8-0A3F86C5AC06}"/>
              </a:ext>
            </a:extLst>
          </p:cNvPr>
          <p:cNvSpPr txBox="1"/>
          <p:nvPr/>
        </p:nvSpPr>
        <p:spPr bwMode="auto">
          <a:xfrm>
            <a:off x="3575719" y="1906787"/>
            <a:ext cx="5001369"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none" lIns="0" tIns="45720" rIns="0" bIns="45720" rtlCol="0" anchor="t" anchorCtr="0">
            <a:spAutoFit/>
          </a:bodyPr>
          <a:lstStyle/>
          <a:p>
            <a:pPr algn="l">
              <a:spcBef>
                <a:spcPts val="0"/>
              </a:spcBef>
            </a:pPr>
            <a:r>
              <a:rPr lang="de-DE" dirty="0">
                <a:latin typeface="Verdana" panose="020B0604030504040204" pitchFamily="34" charset="0"/>
              </a:rPr>
              <a:t>If we change nothing we see the following:</a:t>
            </a:r>
          </a:p>
        </p:txBody>
      </p:sp>
      <p:pic>
        <p:nvPicPr>
          <p:cNvPr id="8" name="Picture 7">
            <a:extLst>
              <a:ext uri="{FF2B5EF4-FFF2-40B4-BE49-F238E27FC236}">
                <a16:creationId xmlns:a16="http://schemas.microsoft.com/office/drawing/2014/main" id="{C6E7B02F-0723-4ADF-9DC3-A3052981B4E7}"/>
              </a:ext>
            </a:extLst>
          </p:cNvPr>
          <p:cNvPicPr>
            <a:picLocks noChangeAspect="1"/>
          </p:cNvPicPr>
          <p:nvPr/>
        </p:nvPicPr>
        <p:blipFill>
          <a:blip r:embed="rId6"/>
          <a:stretch>
            <a:fillRect/>
          </a:stretch>
        </p:blipFill>
        <p:spPr>
          <a:xfrm>
            <a:off x="2896426" y="4959337"/>
            <a:ext cx="9011341" cy="1100267"/>
          </a:xfrm>
          <a:prstGeom prst="rect">
            <a:avLst/>
          </a:prstGeom>
        </p:spPr>
      </p:pic>
      <p:sp>
        <p:nvSpPr>
          <p:cNvPr id="15" name="TextBox 14">
            <a:extLst>
              <a:ext uri="{FF2B5EF4-FFF2-40B4-BE49-F238E27FC236}">
                <a16:creationId xmlns:a16="http://schemas.microsoft.com/office/drawing/2014/main" id="{DEF85586-32AD-4ADA-80FC-1CE6ED79D976}"/>
              </a:ext>
            </a:extLst>
          </p:cNvPr>
          <p:cNvSpPr txBox="1"/>
          <p:nvPr/>
        </p:nvSpPr>
        <p:spPr bwMode="auto">
          <a:xfrm>
            <a:off x="3575719" y="4009593"/>
            <a:ext cx="8052717"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none" lIns="0" tIns="45720" rIns="0" bIns="45720" rtlCol="0" anchor="t" anchorCtr="0">
            <a:spAutoFit/>
          </a:bodyPr>
          <a:lstStyle/>
          <a:p>
            <a:pPr algn="l">
              <a:spcBef>
                <a:spcPts val="0"/>
              </a:spcBef>
            </a:pPr>
            <a:r>
              <a:rPr lang="de-DE" dirty="0">
                <a:latin typeface="Verdana" panose="020B0604030504040204" pitchFamily="34" charset="0"/>
              </a:rPr>
              <a:t>If we change something in the training step, dvc will recognize it and</a:t>
            </a:r>
          </a:p>
          <a:p>
            <a:pPr algn="l">
              <a:spcBef>
                <a:spcPts val="0"/>
              </a:spcBef>
            </a:pPr>
            <a:r>
              <a:rPr lang="de-DE" dirty="0">
                <a:latin typeface="Verdana" panose="020B0604030504040204" pitchFamily="34" charset="0"/>
              </a:rPr>
              <a:t>run the affected pipeline stages again:</a:t>
            </a:r>
          </a:p>
        </p:txBody>
      </p:sp>
    </p:spTree>
    <p:custDataLst>
      <p:tags r:id="rId1"/>
    </p:custDataLst>
    <p:extLst>
      <p:ext uri="{BB962C8B-B14F-4D97-AF65-F5344CB8AC3E}">
        <p14:creationId xmlns:p14="http://schemas.microsoft.com/office/powerpoint/2010/main" val="304257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C_Level_4">
            <a:extLst>
              <a:ext uri="{FF2B5EF4-FFF2-40B4-BE49-F238E27FC236}">
                <a16:creationId xmlns:a16="http://schemas.microsoft.com/office/drawing/2014/main" id="{3F4C348E-1681-4AA4-886D-31A575E0E62C}"/>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AgendaShape">
            <a:extLst>
              <a:ext uri="{FF2B5EF4-FFF2-40B4-BE49-F238E27FC236}">
                <a16:creationId xmlns:a16="http://schemas.microsoft.com/office/drawing/2014/main" id="{6CCEB1D8-D7BC-47D7-B357-6D0EC6F861C9}"/>
              </a:ext>
            </a:extLst>
          </p:cNvPr>
          <p:cNvSpPr/>
          <p:nvPr/>
        </p:nvSpPr>
        <p:spPr>
          <a:xfrm>
            <a:off x="407988" y="3530497"/>
            <a:ext cx="11376025" cy="432000"/>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5" name="AgendaText">
            <a:extLst>
              <a:ext uri="{FF2B5EF4-FFF2-40B4-BE49-F238E27FC236}">
                <a16:creationId xmlns:a16="http://schemas.microsoft.com/office/drawing/2014/main" id="{55B1A9BA-8738-4054-9993-3CDB72951A58}"/>
              </a:ext>
            </a:extLst>
          </p:cNvPr>
          <p:cNvSpPr>
            <a:spLocks noGrp="1"/>
          </p:cNvSpPr>
          <p:nvPr>
            <p:ph type="body" sz="quarter" idx="13"/>
          </p:nvPr>
        </p:nvSpPr>
        <p:spPr>
          <a:xfrm>
            <a:off x="407988" y="1772817"/>
            <a:ext cx="11376025" cy="2124547"/>
          </a:xfrm>
        </p:spPr>
        <p:txBody>
          <a:bodyPr/>
          <a:lstStyle/>
          <a:p>
            <a:r>
              <a:rPr lang="de-DE" dirty="0"/>
              <a:t>Why is DVC useful in development?</a:t>
            </a:r>
          </a:p>
          <a:p>
            <a:r>
              <a:rPr lang="de-DE" dirty="0"/>
              <a:t>The concept of DVC</a:t>
            </a:r>
          </a:p>
          <a:p>
            <a:r>
              <a:rPr lang="de-DE" dirty="0"/>
              <a:t>Automize workflows with ML-Pipelines</a:t>
            </a:r>
          </a:p>
          <a:p>
            <a:r>
              <a:rPr lang="de-DE" dirty="0"/>
              <a:t>Examples</a:t>
            </a:r>
          </a:p>
          <a:p>
            <a:r>
              <a:rPr lang="de-DE" b="1" dirty="0"/>
              <a:t>Summary</a:t>
            </a:r>
          </a:p>
        </p:txBody>
      </p:sp>
      <p:sp>
        <p:nvSpPr>
          <p:cNvPr id="4" name="AgendaTitel">
            <a:extLst>
              <a:ext uri="{FF2B5EF4-FFF2-40B4-BE49-F238E27FC236}">
                <a16:creationId xmlns:a16="http://schemas.microsoft.com/office/drawing/2014/main" id="{1A3535BA-A553-463B-BE49-763A42DE4834}"/>
              </a:ext>
            </a:extLst>
          </p:cNvPr>
          <p:cNvSpPr>
            <a:spLocks noGrp="1"/>
          </p:cNvSpPr>
          <p:nvPr>
            <p:ph type="title"/>
          </p:nvPr>
        </p:nvSpPr>
        <p:spPr/>
        <p:txBody>
          <a:bodyPr/>
          <a:lstStyle/>
          <a:p>
            <a:r>
              <a:rPr lang="en-US" dirty="0"/>
              <a:t>DVC – Open Source Version Control System for</a:t>
            </a:r>
            <a:br>
              <a:rPr lang="en-US" dirty="0"/>
            </a:br>
            <a:r>
              <a:rPr lang="en-US" dirty="0"/>
              <a:t>Machine Learning Projects</a:t>
            </a:r>
            <a:endParaRPr lang="de-DE" dirty="0"/>
          </a:p>
        </p:txBody>
      </p:sp>
      <p:sp>
        <p:nvSpPr>
          <p:cNvPr id="7" name="Footer Placeholder 6">
            <a:extLst>
              <a:ext uri="{FF2B5EF4-FFF2-40B4-BE49-F238E27FC236}">
                <a16:creationId xmlns:a16="http://schemas.microsoft.com/office/drawing/2014/main" id="{42F2BF77-183E-4915-BABA-D77B14D07D84}"/>
              </a:ext>
            </a:extLst>
          </p:cNvPr>
          <p:cNvSpPr>
            <a:spLocks noGrp="1"/>
          </p:cNvSpPr>
          <p:nvPr>
            <p:ph type="ftr" sz="quarter" idx="16"/>
          </p:nvPr>
        </p:nvSpPr>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693AF468-9C7A-4740-B0D7-D41978435651}"/>
              </a:ext>
            </a:extLst>
          </p:cNvPr>
          <p:cNvSpPr>
            <a:spLocks noGrp="1"/>
          </p:cNvSpPr>
          <p:nvPr>
            <p:ph type="sldNum" sz="quarter" idx="17"/>
          </p:nvPr>
        </p:nvSpPr>
        <p:spPr/>
        <p:txBody>
          <a:bodyPr/>
          <a:lstStyle/>
          <a:p>
            <a:fld id="{DD205EFF-948D-4AF6-B54C-65639188FB5F}" type="slidenum">
              <a:rPr lang="en-US" smtClean="0"/>
              <a:pPr/>
              <a:t>14</a:t>
            </a:fld>
            <a:endParaRPr lang="en-US" dirty="0"/>
          </a:p>
        </p:txBody>
      </p:sp>
    </p:spTree>
    <p:custDataLst>
      <p:tags r:id="rId1"/>
    </p:custDataLst>
    <p:extLst>
      <p:ext uri="{BB962C8B-B14F-4D97-AF65-F5344CB8AC3E}">
        <p14:creationId xmlns:p14="http://schemas.microsoft.com/office/powerpoint/2010/main" val="491417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75D3356C-97D4-4A5B-A212-97F1070873A4}"/>
              </a:ext>
            </a:extLst>
          </p:cNvPr>
          <p:cNvPicPr>
            <a:picLocks noChangeAspect="1"/>
          </p:cNvPicPr>
          <p:nvPr/>
        </p:nvPicPr>
        <p:blipFill>
          <a:blip r:embed="rId4">
            <a:alphaModFix amt="80000"/>
            <a:extLst>
              <a:ext uri="{BEBA8EAE-BF5A-486C-A8C5-ECC9F3942E4B}">
                <a14:imgProps xmlns:a14="http://schemas.microsoft.com/office/drawing/2010/main">
                  <a14:imgLayer r:embed="rId5">
                    <a14:imgEffect>
                      <a14:colorTemperature colorTemp="6200"/>
                    </a14:imgEffect>
                  </a14:imgLayer>
                </a14:imgProps>
              </a:ext>
            </a:extLst>
          </a:blip>
          <a:stretch>
            <a:fillRect/>
          </a:stretch>
        </p:blipFill>
        <p:spPr>
          <a:xfrm>
            <a:off x="0" y="0"/>
            <a:ext cx="12192000" cy="2289110"/>
          </a:xfrm>
          <a:prstGeom prst="rect">
            <a:avLst/>
          </a:prstGeom>
          <a:noFill/>
        </p:spPr>
      </p:pic>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rPr>
              <a:t>SEC2</a:t>
            </a:r>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15</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9" name="TextBox 8">
            <a:extLst>
              <a:ext uri="{FF2B5EF4-FFF2-40B4-BE49-F238E27FC236}">
                <a16:creationId xmlns:a16="http://schemas.microsoft.com/office/drawing/2014/main" id="{764BCA18-1FCE-44D5-BA7B-BC9A03057079}"/>
              </a:ext>
            </a:extLst>
          </p:cNvPr>
          <p:cNvSpPr txBox="1"/>
          <p:nvPr/>
        </p:nvSpPr>
        <p:spPr bwMode="auto">
          <a:xfrm>
            <a:off x="2199754" y="4087951"/>
            <a:ext cx="2880320"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b="1" dirty="0">
                <a:latin typeface="Verdana" panose="020B0604030504040204" pitchFamily="34" charset="0"/>
              </a:rPr>
              <a:t>Storage agnostic</a:t>
            </a:r>
          </a:p>
        </p:txBody>
      </p:sp>
      <p:sp>
        <p:nvSpPr>
          <p:cNvPr id="26" name="Freeform 23">
            <a:extLst>
              <a:ext uri="{FF2B5EF4-FFF2-40B4-BE49-F238E27FC236}">
                <a16:creationId xmlns:a16="http://schemas.microsoft.com/office/drawing/2014/main" id="{FB41760F-4A69-4F8F-924E-21D7B8D8E1D5}"/>
              </a:ext>
            </a:extLst>
          </p:cNvPr>
          <p:cNvSpPr>
            <a:spLocks noChangeAspect="1"/>
          </p:cNvSpPr>
          <p:nvPr/>
        </p:nvSpPr>
        <p:spPr bwMode="auto">
          <a:xfrm>
            <a:off x="1208769" y="2691560"/>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5">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7" name="Groupe 825">
            <a:extLst>
              <a:ext uri="{FF2B5EF4-FFF2-40B4-BE49-F238E27FC236}">
                <a16:creationId xmlns:a16="http://schemas.microsoft.com/office/drawing/2014/main" id="{64F2CC2E-186A-4110-A806-FAA40E1DBC37}"/>
              </a:ext>
            </a:extLst>
          </p:cNvPr>
          <p:cNvGrpSpPr/>
          <p:nvPr/>
        </p:nvGrpSpPr>
        <p:grpSpPr>
          <a:xfrm>
            <a:off x="1407204" y="2882363"/>
            <a:ext cx="412995" cy="445888"/>
            <a:chOff x="6500813" y="736601"/>
            <a:chExt cx="538163" cy="581025"/>
          </a:xfrm>
        </p:grpSpPr>
        <p:sp>
          <p:nvSpPr>
            <p:cNvPr id="28" name="Freeform 37">
              <a:extLst>
                <a:ext uri="{FF2B5EF4-FFF2-40B4-BE49-F238E27FC236}">
                  <a16:creationId xmlns:a16="http://schemas.microsoft.com/office/drawing/2014/main" id="{F93FF406-B173-4A47-BF59-F8C3284B4D68}"/>
                </a:ext>
              </a:extLst>
            </p:cNvPr>
            <p:cNvSpPr>
              <a:spLocks/>
            </p:cNvSpPr>
            <p:nvPr/>
          </p:nvSpPr>
          <p:spPr bwMode="auto">
            <a:xfrm>
              <a:off x="6769100" y="787401"/>
              <a:ext cx="23813" cy="492125"/>
            </a:xfrm>
            <a:custGeom>
              <a:avLst/>
              <a:gdLst>
                <a:gd name="T0" fmla="*/ 0 w 7"/>
                <a:gd name="T1" fmla="*/ 144 h 144"/>
                <a:gd name="T2" fmla="*/ 0 w 7"/>
                <a:gd name="T3" fmla="*/ 1 h 144"/>
                <a:gd name="T4" fmla="*/ 4 w 7"/>
                <a:gd name="T5" fmla="*/ 0 h 144"/>
                <a:gd name="T6" fmla="*/ 7 w 7"/>
                <a:gd name="T7" fmla="*/ 1 h 144"/>
                <a:gd name="T8" fmla="*/ 7 w 7"/>
                <a:gd name="T9" fmla="*/ 144 h 144"/>
              </a:gdLst>
              <a:ahLst/>
              <a:cxnLst>
                <a:cxn ang="0">
                  <a:pos x="T0" y="T1"/>
                </a:cxn>
                <a:cxn ang="0">
                  <a:pos x="T2" y="T3"/>
                </a:cxn>
                <a:cxn ang="0">
                  <a:pos x="T4" y="T5"/>
                </a:cxn>
                <a:cxn ang="0">
                  <a:pos x="T6" y="T7"/>
                </a:cxn>
                <a:cxn ang="0">
                  <a:pos x="T8" y="T9"/>
                </a:cxn>
              </a:cxnLst>
              <a:rect l="0" t="0" r="r" b="b"/>
              <a:pathLst>
                <a:path w="7" h="144">
                  <a:moveTo>
                    <a:pt x="0" y="144"/>
                  </a:moveTo>
                  <a:cubicBezTo>
                    <a:pt x="0" y="1"/>
                    <a:pt x="0" y="1"/>
                    <a:pt x="0" y="1"/>
                  </a:cubicBezTo>
                  <a:cubicBezTo>
                    <a:pt x="0" y="0"/>
                    <a:pt x="2" y="0"/>
                    <a:pt x="4" y="0"/>
                  </a:cubicBezTo>
                  <a:cubicBezTo>
                    <a:pt x="6" y="0"/>
                    <a:pt x="7" y="0"/>
                    <a:pt x="7" y="1"/>
                  </a:cubicBezTo>
                  <a:cubicBezTo>
                    <a:pt x="7" y="144"/>
                    <a:pt x="7" y="144"/>
                    <a:pt x="7" y="1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
              <a:extLst>
                <a:ext uri="{FF2B5EF4-FFF2-40B4-BE49-F238E27FC236}">
                  <a16:creationId xmlns:a16="http://schemas.microsoft.com/office/drawing/2014/main" id="{14F107CF-7FA7-479E-81D9-47A5DD0F38FC}"/>
                </a:ext>
              </a:extLst>
            </p:cNvPr>
            <p:cNvSpPr>
              <a:spLocks noEditPoints="1"/>
            </p:cNvSpPr>
            <p:nvPr/>
          </p:nvSpPr>
          <p:spPr bwMode="auto">
            <a:xfrm>
              <a:off x="6707188" y="873126"/>
              <a:ext cx="77788" cy="139700"/>
            </a:xfrm>
            <a:custGeom>
              <a:avLst/>
              <a:gdLst>
                <a:gd name="T0" fmla="*/ 21 w 23"/>
                <a:gd name="T1" fmla="*/ 41 h 41"/>
                <a:gd name="T2" fmla="*/ 20 w 23"/>
                <a:gd name="T3" fmla="*/ 40 h 41"/>
                <a:gd name="T4" fmla="*/ 0 w 23"/>
                <a:gd name="T5" fmla="*/ 3 h 41"/>
                <a:gd name="T6" fmla="*/ 1 w 23"/>
                <a:gd name="T7" fmla="*/ 0 h 41"/>
                <a:gd name="T8" fmla="*/ 3 w 23"/>
                <a:gd name="T9" fmla="*/ 1 h 41"/>
                <a:gd name="T10" fmla="*/ 23 w 23"/>
                <a:gd name="T11" fmla="*/ 38 h 41"/>
                <a:gd name="T12" fmla="*/ 22 w 23"/>
                <a:gd name="T13" fmla="*/ 40 h 41"/>
                <a:gd name="T14" fmla="*/ 21 w 23"/>
                <a:gd name="T15" fmla="*/ 41 h 41"/>
                <a:gd name="T16" fmla="*/ 21 w 23"/>
                <a:gd name="T17" fmla="*/ 41 h 41"/>
                <a:gd name="T18" fmla="*/ 21 w 23"/>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41">
                  <a:moveTo>
                    <a:pt x="21" y="41"/>
                  </a:moveTo>
                  <a:cubicBezTo>
                    <a:pt x="20" y="41"/>
                    <a:pt x="20" y="40"/>
                    <a:pt x="20" y="40"/>
                  </a:cubicBezTo>
                  <a:cubicBezTo>
                    <a:pt x="0" y="3"/>
                    <a:pt x="0" y="3"/>
                    <a:pt x="0" y="3"/>
                  </a:cubicBezTo>
                  <a:cubicBezTo>
                    <a:pt x="0" y="2"/>
                    <a:pt x="0" y="1"/>
                    <a:pt x="1" y="0"/>
                  </a:cubicBezTo>
                  <a:cubicBezTo>
                    <a:pt x="2" y="0"/>
                    <a:pt x="3" y="0"/>
                    <a:pt x="3" y="1"/>
                  </a:cubicBezTo>
                  <a:cubicBezTo>
                    <a:pt x="23" y="38"/>
                    <a:pt x="23" y="38"/>
                    <a:pt x="23" y="38"/>
                  </a:cubicBezTo>
                  <a:cubicBezTo>
                    <a:pt x="23" y="39"/>
                    <a:pt x="23" y="40"/>
                    <a:pt x="22" y="40"/>
                  </a:cubicBezTo>
                  <a:cubicBezTo>
                    <a:pt x="22" y="41"/>
                    <a:pt x="21" y="41"/>
                    <a:pt x="21" y="41"/>
                  </a:cubicBezTo>
                  <a:close/>
                  <a:moveTo>
                    <a:pt x="21" y="41"/>
                  </a:moveTo>
                  <a:cubicBezTo>
                    <a:pt x="21" y="41"/>
                    <a:pt x="21" y="41"/>
                    <a:pt x="21"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9">
              <a:extLst>
                <a:ext uri="{FF2B5EF4-FFF2-40B4-BE49-F238E27FC236}">
                  <a16:creationId xmlns:a16="http://schemas.microsoft.com/office/drawing/2014/main" id="{8CDE8F52-3311-49F6-8DB8-16B28125BB7D}"/>
                </a:ext>
              </a:extLst>
            </p:cNvPr>
            <p:cNvSpPr>
              <a:spLocks noEditPoints="1"/>
            </p:cNvSpPr>
            <p:nvPr/>
          </p:nvSpPr>
          <p:spPr bwMode="auto">
            <a:xfrm>
              <a:off x="6680200" y="838201"/>
              <a:ext cx="44450" cy="44450"/>
            </a:xfrm>
            <a:custGeom>
              <a:avLst/>
              <a:gdLst>
                <a:gd name="T0" fmla="*/ 13 w 13"/>
                <a:gd name="T1" fmla="*/ 6 h 13"/>
                <a:gd name="T2" fmla="*/ 6 w 13"/>
                <a:gd name="T3" fmla="*/ 13 h 13"/>
                <a:gd name="T4" fmla="*/ 0 w 13"/>
                <a:gd name="T5" fmla="*/ 6 h 13"/>
                <a:gd name="T6" fmla="*/ 6 w 13"/>
                <a:gd name="T7" fmla="*/ 0 h 13"/>
                <a:gd name="T8" fmla="*/ 13 w 13"/>
                <a:gd name="T9" fmla="*/ 6 h 13"/>
                <a:gd name="T10" fmla="*/ 13 w 13"/>
                <a:gd name="T11" fmla="*/ 6 h 13"/>
                <a:gd name="T12" fmla="*/ 13 w 13"/>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6"/>
                  </a:moveTo>
                  <a:cubicBezTo>
                    <a:pt x="13" y="10"/>
                    <a:pt x="10" y="13"/>
                    <a:pt x="6" y="13"/>
                  </a:cubicBezTo>
                  <a:cubicBezTo>
                    <a:pt x="3" y="13"/>
                    <a:pt x="0" y="10"/>
                    <a:pt x="0" y="6"/>
                  </a:cubicBezTo>
                  <a:cubicBezTo>
                    <a:pt x="0" y="3"/>
                    <a:pt x="3" y="0"/>
                    <a:pt x="6" y="0"/>
                  </a:cubicBezTo>
                  <a:cubicBezTo>
                    <a:pt x="10" y="0"/>
                    <a:pt x="13" y="3"/>
                    <a:pt x="13" y="6"/>
                  </a:cubicBezTo>
                  <a:close/>
                  <a:moveTo>
                    <a:pt x="13" y="6"/>
                  </a:moveTo>
                  <a:cubicBezTo>
                    <a:pt x="13" y="6"/>
                    <a:pt x="13" y="6"/>
                    <a:pt x="13"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0">
              <a:extLst>
                <a:ext uri="{FF2B5EF4-FFF2-40B4-BE49-F238E27FC236}">
                  <a16:creationId xmlns:a16="http://schemas.microsoft.com/office/drawing/2014/main" id="{5722C72F-96C1-49B5-83F6-4470EAC74E0B}"/>
                </a:ext>
              </a:extLst>
            </p:cNvPr>
            <p:cNvSpPr>
              <a:spLocks noEditPoints="1"/>
            </p:cNvSpPr>
            <p:nvPr/>
          </p:nvSpPr>
          <p:spPr bwMode="auto">
            <a:xfrm>
              <a:off x="6551613" y="846138"/>
              <a:ext cx="230188" cy="166688"/>
            </a:xfrm>
            <a:custGeom>
              <a:avLst/>
              <a:gdLst>
                <a:gd name="T0" fmla="*/ 66 w 68"/>
                <a:gd name="T1" fmla="*/ 49 h 49"/>
                <a:gd name="T2" fmla="*/ 65 w 68"/>
                <a:gd name="T3" fmla="*/ 49 h 49"/>
                <a:gd name="T4" fmla="*/ 1 w 68"/>
                <a:gd name="T5" fmla="*/ 3 h 49"/>
                <a:gd name="T6" fmla="*/ 1 w 68"/>
                <a:gd name="T7" fmla="*/ 1 h 49"/>
                <a:gd name="T8" fmla="*/ 3 w 68"/>
                <a:gd name="T9" fmla="*/ 0 h 49"/>
                <a:gd name="T10" fmla="*/ 67 w 68"/>
                <a:gd name="T11" fmla="*/ 46 h 49"/>
                <a:gd name="T12" fmla="*/ 67 w 68"/>
                <a:gd name="T13" fmla="*/ 48 h 49"/>
                <a:gd name="T14" fmla="*/ 66 w 68"/>
                <a:gd name="T15" fmla="*/ 49 h 49"/>
                <a:gd name="T16" fmla="*/ 66 w 68"/>
                <a:gd name="T17" fmla="*/ 49 h 49"/>
                <a:gd name="T18" fmla="*/ 66 w 68"/>
                <a:gd name="T1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49">
                  <a:moveTo>
                    <a:pt x="66" y="49"/>
                  </a:moveTo>
                  <a:cubicBezTo>
                    <a:pt x="65" y="49"/>
                    <a:pt x="65" y="49"/>
                    <a:pt x="65" y="49"/>
                  </a:cubicBezTo>
                  <a:cubicBezTo>
                    <a:pt x="1" y="3"/>
                    <a:pt x="1" y="3"/>
                    <a:pt x="1" y="3"/>
                  </a:cubicBezTo>
                  <a:cubicBezTo>
                    <a:pt x="1" y="2"/>
                    <a:pt x="0" y="1"/>
                    <a:pt x="1" y="1"/>
                  </a:cubicBezTo>
                  <a:cubicBezTo>
                    <a:pt x="2" y="0"/>
                    <a:pt x="3" y="0"/>
                    <a:pt x="3" y="0"/>
                  </a:cubicBezTo>
                  <a:cubicBezTo>
                    <a:pt x="67" y="46"/>
                    <a:pt x="67" y="46"/>
                    <a:pt x="67" y="46"/>
                  </a:cubicBezTo>
                  <a:cubicBezTo>
                    <a:pt x="67" y="47"/>
                    <a:pt x="68" y="48"/>
                    <a:pt x="67" y="48"/>
                  </a:cubicBezTo>
                  <a:cubicBezTo>
                    <a:pt x="67" y="49"/>
                    <a:pt x="66" y="49"/>
                    <a:pt x="66" y="49"/>
                  </a:cubicBezTo>
                  <a:close/>
                  <a:moveTo>
                    <a:pt x="66" y="49"/>
                  </a:moveTo>
                  <a:cubicBezTo>
                    <a:pt x="66" y="49"/>
                    <a:pt x="66" y="49"/>
                    <a:pt x="66" y="4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1">
              <a:extLst>
                <a:ext uri="{FF2B5EF4-FFF2-40B4-BE49-F238E27FC236}">
                  <a16:creationId xmlns:a16="http://schemas.microsoft.com/office/drawing/2014/main" id="{E25A51F2-0065-49B3-8B0C-FB9D8D0C661C}"/>
                </a:ext>
              </a:extLst>
            </p:cNvPr>
            <p:cNvSpPr>
              <a:spLocks noEditPoints="1"/>
            </p:cNvSpPr>
            <p:nvPr/>
          </p:nvSpPr>
          <p:spPr bwMode="auto">
            <a:xfrm>
              <a:off x="6616700" y="1003301"/>
              <a:ext cx="171450" cy="101600"/>
            </a:xfrm>
            <a:custGeom>
              <a:avLst/>
              <a:gdLst>
                <a:gd name="T0" fmla="*/ 2 w 51"/>
                <a:gd name="T1" fmla="*/ 30 h 30"/>
                <a:gd name="T2" fmla="*/ 0 w 51"/>
                <a:gd name="T3" fmla="*/ 29 h 30"/>
                <a:gd name="T4" fmla="*/ 1 w 51"/>
                <a:gd name="T5" fmla="*/ 26 h 30"/>
                <a:gd name="T6" fmla="*/ 48 w 51"/>
                <a:gd name="T7" fmla="*/ 0 h 30"/>
                <a:gd name="T8" fmla="*/ 50 w 51"/>
                <a:gd name="T9" fmla="*/ 1 h 30"/>
                <a:gd name="T10" fmla="*/ 50 w 51"/>
                <a:gd name="T11" fmla="*/ 3 h 30"/>
                <a:gd name="T12" fmla="*/ 3 w 51"/>
                <a:gd name="T13" fmla="*/ 29 h 30"/>
                <a:gd name="T14" fmla="*/ 2 w 51"/>
                <a:gd name="T15" fmla="*/ 30 h 30"/>
                <a:gd name="T16" fmla="*/ 2 w 51"/>
                <a:gd name="T17" fmla="*/ 30 h 30"/>
                <a:gd name="T18" fmla="*/ 2 w 51"/>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30">
                  <a:moveTo>
                    <a:pt x="2" y="30"/>
                  </a:moveTo>
                  <a:cubicBezTo>
                    <a:pt x="1" y="30"/>
                    <a:pt x="1" y="29"/>
                    <a:pt x="0" y="29"/>
                  </a:cubicBezTo>
                  <a:cubicBezTo>
                    <a:pt x="0" y="28"/>
                    <a:pt x="0" y="27"/>
                    <a:pt x="1" y="26"/>
                  </a:cubicBezTo>
                  <a:cubicBezTo>
                    <a:pt x="48" y="0"/>
                    <a:pt x="48" y="0"/>
                    <a:pt x="48" y="0"/>
                  </a:cubicBezTo>
                  <a:cubicBezTo>
                    <a:pt x="49" y="0"/>
                    <a:pt x="50" y="0"/>
                    <a:pt x="50" y="1"/>
                  </a:cubicBezTo>
                  <a:cubicBezTo>
                    <a:pt x="51" y="1"/>
                    <a:pt x="50" y="2"/>
                    <a:pt x="50" y="3"/>
                  </a:cubicBezTo>
                  <a:cubicBezTo>
                    <a:pt x="3" y="29"/>
                    <a:pt x="3" y="29"/>
                    <a:pt x="3" y="29"/>
                  </a:cubicBezTo>
                  <a:cubicBezTo>
                    <a:pt x="2" y="30"/>
                    <a:pt x="2" y="30"/>
                    <a:pt x="2" y="30"/>
                  </a:cubicBezTo>
                  <a:close/>
                  <a:moveTo>
                    <a:pt x="2" y="30"/>
                  </a:moveTo>
                  <a:cubicBezTo>
                    <a:pt x="2" y="30"/>
                    <a:pt x="2" y="30"/>
                    <a:pt x="2" y="3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2">
              <a:extLst>
                <a:ext uri="{FF2B5EF4-FFF2-40B4-BE49-F238E27FC236}">
                  <a16:creationId xmlns:a16="http://schemas.microsoft.com/office/drawing/2014/main" id="{361520A7-DCA6-444C-B7F7-826620A0BC60}"/>
                </a:ext>
              </a:extLst>
            </p:cNvPr>
            <p:cNvSpPr>
              <a:spLocks noEditPoints="1"/>
            </p:cNvSpPr>
            <p:nvPr/>
          </p:nvSpPr>
          <p:spPr bwMode="auto">
            <a:xfrm>
              <a:off x="6650038" y="995363"/>
              <a:ext cx="128588" cy="20638"/>
            </a:xfrm>
            <a:custGeom>
              <a:avLst/>
              <a:gdLst>
                <a:gd name="T0" fmla="*/ 37 w 38"/>
                <a:gd name="T1" fmla="*/ 6 h 6"/>
                <a:gd name="T2" fmla="*/ 37 w 38"/>
                <a:gd name="T3" fmla="*/ 6 h 6"/>
                <a:gd name="T4" fmla="*/ 2 w 38"/>
                <a:gd name="T5" fmla="*/ 3 h 6"/>
                <a:gd name="T6" fmla="*/ 1 w 38"/>
                <a:gd name="T7" fmla="*/ 1 h 6"/>
                <a:gd name="T8" fmla="*/ 3 w 38"/>
                <a:gd name="T9" fmla="*/ 0 h 6"/>
                <a:gd name="T10" fmla="*/ 37 w 38"/>
                <a:gd name="T11" fmla="*/ 3 h 6"/>
                <a:gd name="T12" fmla="*/ 38 w 38"/>
                <a:gd name="T13" fmla="*/ 5 h 6"/>
                <a:gd name="T14" fmla="*/ 37 w 38"/>
                <a:gd name="T15" fmla="*/ 6 h 6"/>
                <a:gd name="T16" fmla="*/ 37 w 38"/>
                <a:gd name="T17" fmla="*/ 6 h 6"/>
                <a:gd name="T18" fmla="*/ 37 w 38"/>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6">
                  <a:moveTo>
                    <a:pt x="37" y="6"/>
                  </a:moveTo>
                  <a:cubicBezTo>
                    <a:pt x="36" y="6"/>
                    <a:pt x="36" y="6"/>
                    <a:pt x="37" y="6"/>
                  </a:cubicBezTo>
                  <a:cubicBezTo>
                    <a:pt x="2" y="3"/>
                    <a:pt x="2" y="3"/>
                    <a:pt x="2" y="3"/>
                  </a:cubicBezTo>
                  <a:cubicBezTo>
                    <a:pt x="1" y="3"/>
                    <a:pt x="0" y="2"/>
                    <a:pt x="1" y="1"/>
                  </a:cubicBezTo>
                  <a:cubicBezTo>
                    <a:pt x="1" y="0"/>
                    <a:pt x="2" y="0"/>
                    <a:pt x="3" y="0"/>
                  </a:cubicBezTo>
                  <a:cubicBezTo>
                    <a:pt x="37" y="3"/>
                    <a:pt x="37" y="3"/>
                    <a:pt x="37" y="3"/>
                  </a:cubicBezTo>
                  <a:cubicBezTo>
                    <a:pt x="38" y="3"/>
                    <a:pt x="38" y="4"/>
                    <a:pt x="38" y="5"/>
                  </a:cubicBezTo>
                  <a:cubicBezTo>
                    <a:pt x="38" y="6"/>
                    <a:pt x="37" y="6"/>
                    <a:pt x="37" y="6"/>
                  </a:cubicBezTo>
                  <a:close/>
                  <a:moveTo>
                    <a:pt x="37" y="6"/>
                  </a:moveTo>
                  <a:cubicBezTo>
                    <a:pt x="37" y="6"/>
                    <a:pt x="37" y="6"/>
                    <a:pt x="37"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3">
              <a:extLst>
                <a:ext uri="{FF2B5EF4-FFF2-40B4-BE49-F238E27FC236}">
                  <a16:creationId xmlns:a16="http://schemas.microsoft.com/office/drawing/2014/main" id="{849A951D-81CF-4BCB-AD9B-17E7CE010D15}"/>
                </a:ext>
              </a:extLst>
            </p:cNvPr>
            <p:cNvSpPr>
              <a:spLocks noEditPoints="1"/>
            </p:cNvSpPr>
            <p:nvPr/>
          </p:nvSpPr>
          <p:spPr bwMode="auto">
            <a:xfrm>
              <a:off x="6623050" y="979488"/>
              <a:ext cx="38100" cy="36513"/>
            </a:xfrm>
            <a:custGeom>
              <a:avLst/>
              <a:gdLst>
                <a:gd name="T0" fmla="*/ 11 w 11"/>
                <a:gd name="T1" fmla="*/ 6 h 11"/>
                <a:gd name="T2" fmla="*/ 5 w 11"/>
                <a:gd name="T3" fmla="*/ 11 h 11"/>
                <a:gd name="T4" fmla="*/ 0 w 11"/>
                <a:gd name="T5" fmla="*/ 6 h 11"/>
                <a:gd name="T6" fmla="*/ 5 w 11"/>
                <a:gd name="T7" fmla="*/ 0 h 11"/>
                <a:gd name="T8" fmla="*/ 11 w 11"/>
                <a:gd name="T9" fmla="*/ 6 h 11"/>
                <a:gd name="T10" fmla="*/ 11 w 11"/>
                <a:gd name="T11" fmla="*/ 6 h 11"/>
                <a:gd name="T12" fmla="*/ 11 w 11"/>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6"/>
                  </a:moveTo>
                  <a:cubicBezTo>
                    <a:pt x="11" y="9"/>
                    <a:pt x="8" y="11"/>
                    <a:pt x="5" y="11"/>
                  </a:cubicBezTo>
                  <a:cubicBezTo>
                    <a:pt x="2" y="11"/>
                    <a:pt x="0" y="9"/>
                    <a:pt x="0" y="6"/>
                  </a:cubicBezTo>
                  <a:cubicBezTo>
                    <a:pt x="0" y="3"/>
                    <a:pt x="2" y="0"/>
                    <a:pt x="5" y="0"/>
                  </a:cubicBezTo>
                  <a:cubicBezTo>
                    <a:pt x="8" y="0"/>
                    <a:pt x="11" y="3"/>
                    <a:pt x="11" y="6"/>
                  </a:cubicBezTo>
                  <a:close/>
                  <a:moveTo>
                    <a:pt x="11" y="6"/>
                  </a:moveTo>
                  <a:cubicBezTo>
                    <a:pt x="11" y="6"/>
                    <a:pt x="11" y="6"/>
                    <a:pt x="11"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4">
              <a:extLst>
                <a:ext uri="{FF2B5EF4-FFF2-40B4-BE49-F238E27FC236}">
                  <a16:creationId xmlns:a16="http://schemas.microsoft.com/office/drawing/2014/main" id="{946526F5-91E2-407F-A60A-8C41DADCA66F}"/>
                </a:ext>
              </a:extLst>
            </p:cNvPr>
            <p:cNvSpPr>
              <a:spLocks noEditPoints="1"/>
            </p:cNvSpPr>
            <p:nvPr/>
          </p:nvSpPr>
          <p:spPr bwMode="auto">
            <a:xfrm>
              <a:off x="6724650" y="1003301"/>
              <a:ext cx="63500" cy="119063"/>
            </a:xfrm>
            <a:custGeom>
              <a:avLst/>
              <a:gdLst>
                <a:gd name="T0" fmla="*/ 2 w 19"/>
                <a:gd name="T1" fmla="*/ 35 h 35"/>
                <a:gd name="T2" fmla="*/ 1 w 19"/>
                <a:gd name="T3" fmla="*/ 35 h 35"/>
                <a:gd name="T4" fmla="*/ 1 w 19"/>
                <a:gd name="T5" fmla="*/ 32 h 35"/>
                <a:gd name="T6" fmla="*/ 15 w 19"/>
                <a:gd name="T7" fmla="*/ 1 h 35"/>
                <a:gd name="T8" fmla="*/ 17 w 19"/>
                <a:gd name="T9" fmla="*/ 0 h 35"/>
                <a:gd name="T10" fmla="*/ 18 w 19"/>
                <a:gd name="T11" fmla="*/ 3 h 35"/>
                <a:gd name="T12" fmla="*/ 4 w 19"/>
                <a:gd name="T13" fmla="*/ 34 h 35"/>
                <a:gd name="T14" fmla="*/ 2 w 19"/>
                <a:gd name="T15" fmla="*/ 35 h 35"/>
                <a:gd name="T16" fmla="*/ 2 w 19"/>
                <a:gd name="T17" fmla="*/ 35 h 35"/>
                <a:gd name="T18" fmla="*/ 2 w 19"/>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5">
                  <a:moveTo>
                    <a:pt x="2" y="35"/>
                  </a:moveTo>
                  <a:cubicBezTo>
                    <a:pt x="1" y="35"/>
                    <a:pt x="1" y="35"/>
                    <a:pt x="1" y="35"/>
                  </a:cubicBezTo>
                  <a:cubicBezTo>
                    <a:pt x="0" y="34"/>
                    <a:pt x="0" y="33"/>
                    <a:pt x="1" y="32"/>
                  </a:cubicBezTo>
                  <a:cubicBezTo>
                    <a:pt x="15" y="1"/>
                    <a:pt x="15" y="1"/>
                    <a:pt x="15" y="1"/>
                  </a:cubicBezTo>
                  <a:cubicBezTo>
                    <a:pt x="15" y="0"/>
                    <a:pt x="16" y="0"/>
                    <a:pt x="17" y="0"/>
                  </a:cubicBezTo>
                  <a:cubicBezTo>
                    <a:pt x="18" y="1"/>
                    <a:pt x="19" y="2"/>
                    <a:pt x="18" y="3"/>
                  </a:cubicBezTo>
                  <a:cubicBezTo>
                    <a:pt x="4" y="34"/>
                    <a:pt x="4" y="34"/>
                    <a:pt x="4" y="34"/>
                  </a:cubicBezTo>
                  <a:cubicBezTo>
                    <a:pt x="3" y="34"/>
                    <a:pt x="2" y="35"/>
                    <a:pt x="2" y="35"/>
                  </a:cubicBezTo>
                  <a:close/>
                  <a:moveTo>
                    <a:pt x="2" y="35"/>
                  </a:moveTo>
                  <a:cubicBezTo>
                    <a:pt x="2" y="35"/>
                    <a:pt x="2" y="35"/>
                    <a:pt x="2"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5">
              <a:extLst>
                <a:ext uri="{FF2B5EF4-FFF2-40B4-BE49-F238E27FC236}">
                  <a16:creationId xmlns:a16="http://schemas.microsoft.com/office/drawing/2014/main" id="{8812AD0B-66C7-4AE8-9CC4-BA61E2ABCB98}"/>
                </a:ext>
              </a:extLst>
            </p:cNvPr>
            <p:cNvSpPr>
              <a:spLocks noEditPoints="1"/>
            </p:cNvSpPr>
            <p:nvPr/>
          </p:nvSpPr>
          <p:spPr bwMode="auto">
            <a:xfrm>
              <a:off x="6704013" y="1111251"/>
              <a:ext cx="38100" cy="38100"/>
            </a:xfrm>
            <a:custGeom>
              <a:avLst/>
              <a:gdLst>
                <a:gd name="T0" fmla="*/ 11 w 11"/>
                <a:gd name="T1" fmla="*/ 6 h 11"/>
                <a:gd name="T2" fmla="*/ 6 w 11"/>
                <a:gd name="T3" fmla="*/ 11 h 11"/>
                <a:gd name="T4" fmla="*/ 0 w 11"/>
                <a:gd name="T5" fmla="*/ 6 h 11"/>
                <a:gd name="T6" fmla="*/ 6 w 11"/>
                <a:gd name="T7" fmla="*/ 0 h 11"/>
                <a:gd name="T8" fmla="*/ 11 w 11"/>
                <a:gd name="T9" fmla="*/ 6 h 11"/>
                <a:gd name="T10" fmla="*/ 11 w 11"/>
                <a:gd name="T11" fmla="*/ 6 h 11"/>
                <a:gd name="T12" fmla="*/ 11 w 11"/>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6"/>
                  </a:moveTo>
                  <a:cubicBezTo>
                    <a:pt x="11" y="9"/>
                    <a:pt x="9" y="11"/>
                    <a:pt x="6" y="11"/>
                  </a:cubicBezTo>
                  <a:cubicBezTo>
                    <a:pt x="3" y="11"/>
                    <a:pt x="0" y="9"/>
                    <a:pt x="0" y="6"/>
                  </a:cubicBezTo>
                  <a:cubicBezTo>
                    <a:pt x="0" y="3"/>
                    <a:pt x="3" y="0"/>
                    <a:pt x="6" y="0"/>
                  </a:cubicBezTo>
                  <a:cubicBezTo>
                    <a:pt x="9" y="0"/>
                    <a:pt x="11" y="3"/>
                    <a:pt x="11" y="6"/>
                  </a:cubicBezTo>
                  <a:close/>
                  <a:moveTo>
                    <a:pt x="11" y="6"/>
                  </a:moveTo>
                  <a:cubicBezTo>
                    <a:pt x="11" y="6"/>
                    <a:pt x="11" y="6"/>
                    <a:pt x="11"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6">
              <a:extLst>
                <a:ext uri="{FF2B5EF4-FFF2-40B4-BE49-F238E27FC236}">
                  <a16:creationId xmlns:a16="http://schemas.microsoft.com/office/drawing/2014/main" id="{DB224C7C-7CBF-4462-8313-37400FB7E155}"/>
                </a:ext>
              </a:extLst>
            </p:cNvPr>
            <p:cNvSpPr>
              <a:spLocks noEditPoints="1"/>
            </p:cNvSpPr>
            <p:nvPr/>
          </p:nvSpPr>
          <p:spPr bwMode="auto">
            <a:xfrm>
              <a:off x="6775450" y="873126"/>
              <a:ext cx="77788" cy="139700"/>
            </a:xfrm>
            <a:custGeom>
              <a:avLst/>
              <a:gdLst>
                <a:gd name="T0" fmla="*/ 2 w 23"/>
                <a:gd name="T1" fmla="*/ 41 h 41"/>
                <a:gd name="T2" fmla="*/ 1 w 23"/>
                <a:gd name="T3" fmla="*/ 40 h 41"/>
                <a:gd name="T4" fmla="*/ 1 w 23"/>
                <a:gd name="T5" fmla="*/ 38 h 41"/>
                <a:gd name="T6" fmla="*/ 20 w 23"/>
                <a:gd name="T7" fmla="*/ 1 h 41"/>
                <a:gd name="T8" fmla="*/ 22 w 23"/>
                <a:gd name="T9" fmla="*/ 0 h 41"/>
                <a:gd name="T10" fmla="*/ 23 w 23"/>
                <a:gd name="T11" fmla="*/ 3 h 41"/>
                <a:gd name="T12" fmla="*/ 4 w 23"/>
                <a:gd name="T13" fmla="*/ 40 h 41"/>
                <a:gd name="T14" fmla="*/ 2 w 23"/>
                <a:gd name="T15" fmla="*/ 41 h 41"/>
                <a:gd name="T16" fmla="*/ 2 w 23"/>
                <a:gd name="T17" fmla="*/ 41 h 41"/>
                <a:gd name="T18" fmla="*/ 2 w 23"/>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41">
                  <a:moveTo>
                    <a:pt x="2" y="41"/>
                  </a:moveTo>
                  <a:cubicBezTo>
                    <a:pt x="2" y="41"/>
                    <a:pt x="1" y="41"/>
                    <a:pt x="1" y="40"/>
                  </a:cubicBezTo>
                  <a:cubicBezTo>
                    <a:pt x="1" y="40"/>
                    <a:pt x="0" y="39"/>
                    <a:pt x="1" y="38"/>
                  </a:cubicBezTo>
                  <a:cubicBezTo>
                    <a:pt x="20" y="1"/>
                    <a:pt x="20" y="1"/>
                    <a:pt x="20" y="1"/>
                  </a:cubicBezTo>
                  <a:cubicBezTo>
                    <a:pt x="20" y="0"/>
                    <a:pt x="21" y="0"/>
                    <a:pt x="22" y="0"/>
                  </a:cubicBezTo>
                  <a:cubicBezTo>
                    <a:pt x="23" y="1"/>
                    <a:pt x="23" y="2"/>
                    <a:pt x="23" y="3"/>
                  </a:cubicBezTo>
                  <a:cubicBezTo>
                    <a:pt x="4" y="40"/>
                    <a:pt x="4" y="40"/>
                    <a:pt x="4" y="40"/>
                  </a:cubicBezTo>
                  <a:cubicBezTo>
                    <a:pt x="3" y="40"/>
                    <a:pt x="3" y="41"/>
                    <a:pt x="2" y="41"/>
                  </a:cubicBezTo>
                  <a:close/>
                  <a:moveTo>
                    <a:pt x="2" y="41"/>
                  </a:moveTo>
                  <a:cubicBezTo>
                    <a:pt x="2" y="41"/>
                    <a:pt x="2" y="41"/>
                    <a:pt x="2"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7">
              <a:extLst>
                <a:ext uri="{FF2B5EF4-FFF2-40B4-BE49-F238E27FC236}">
                  <a16:creationId xmlns:a16="http://schemas.microsoft.com/office/drawing/2014/main" id="{D3931A7D-579B-46DB-A458-417373D084C3}"/>
                </a:ext>
              </a:extLst>
            </p:cNvPr>
            <p:cNvSpPr>
              <a:spLocks noEditPoints="1"/>
            </p:cNvSpPr>
            <p:nvPr/>
          </p:nvSpPr>
          <p:spPr bwMode="auto">
            <a:xfrm>
              <a:off x="6835775" y="838201"/>
              <a:ext cx="44450" cy="44450"/>
            </a:xfrm>
            <a:custGeom>
              <a:avLst/>
              <a:gdLst>
                <a:gd name="T0" fmla="*/ 13 w 13"/>
                <a:gd name="T1" fmla="*/ 6 h 13"/>
                <a:gd name="T2" fmla="*/ 6 w 13"/>
                <a:gd name="T3" fmla="*/ 13 h 13"/>
                <a:gd name="T4" fmla="*/ 0 w 13"/>
                <a:gd name="T5" fmla="*/ 6 h 13"/>
                <a:gd name="T6" fmla="*/ 6 w 13"/>
                <a:gd name="T7" fmla="*/ 0 h 13"/>
                <a:gd name="T8" fmla="*/ 13 w 13"/>
                <a:gd name="T9" fmla="*/ 6 h 13"/>
                <a:gd name="T10" fmla="*/ 13 w 13"/>
                <a:gd name="T11" fmla="*/ 6 h 13"/>
                <a:gd name="T12" fmla="*/ 13 w 13"/>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6"/>
                  </a:moveTo>
                  <a:cubicBezTo>
                    <a:pt x="13" y="10"/>
                    <a:pt x="10" y="13"/>
                    <a:pt x="6" y="13"/>
                  </a:cubicBezTo>
                  <a:cubicBezTo>
                    <a:pt x="3" y="13"/>
                    <a:pt x="0" y="10"/>
                    <a:pt x="0" y="6"/>
                  </a:cubicBezTo>
                  <a:cubicBezTo>
                    <a:pt x="0" y="3"/>
                    <a:pt x="3" y="0"/>
                    <a:pt x="6" y="0"/>
                  </a:cubicBezTo>
                  <a:cubicBezTo>
                    <a:pt x="10" y="0"/>
                    <a:pt x="13" y="3"/>
                    <a:pt x="13" y="6"/>
                  </a:cubicBezTo>
                  <a:close/>
                  <a:moveTo>
                    <a:pt x="13" y="6"/>
                  </a:moveTo>
                  <a:cubicBezTo>
                    <a:pt x="13" y="6"/>
                    <a:pt x="13" y="6"/>
                    <a:pt x="13"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8">
              <a:extLst>
                <a:ext uri="{FF2B5EF4-FFF2-40B4-BE49-F238E27FC236}">
                  <a16:creationId xmlns:a16="http://schemas.microsoft.com/office/drawing/2014/main" id="{69AD0031-3874-4214-BA51-5B8241573421}"/>
                </a:ext>
              </a:extLst>
            </p:cNvPr>
            <p:cNvSpPr>
              <a:spLocks noEditPoints="1"/>
            </p:cNvSpPr>
            <p:nvPr/>
          </p:nvSpPr>
          <p:spPr bwMode="auto">
            <a:xfrm>
              <a:off x="6778625" y="846138"/>
              <a:ext cx="230188" cy="166688"/>
            </a:xfrm>
            <a:custGeom>
              <a:avLst/>
              <a:gdLst>
                <a:gd name="T0" fmla="*/ 2 w 68"/>
                <a:gd name="T1" fmla="*/ 49 h 49"/>
                <a:gd name="T2" fmla="*/ 1 w 68"/>
                <a:gd name="T3" fmla="*/ 48 h 49"/>
                <a:gd name="T4" fmla="*/ 1 w 68"/>
                <a:gd name="T5" fmla="*/ 46 h 49"/>
                <a:gd name="T6" fmla="*/ 65 w 68"/>
                <a:gd name="T7" fmla="*/ 0 h 49"/>
                <a:gd name="T8" fmla="*/ 67 w 68"/>
                <a:gd name="T9" fmla="*/ 1 h 49"/>
                <a:gd name="T10" fmla="*/ 67 w 68"/>
                <a:gd name="T11" fmla="*/ 3 h 49"/>
                <a:gd name="T12" fmla="*/ 3 w 68"/>
                <a:gd name="T13" fmla="*/ 49 h 49"/>
                <a:gd name="T14" fmla="*/ 2 w 68"/>
                <a:gd name="T15" fmla="*/ 49 h 49"/>
                <a:gd name="T16" fmla="*/ 2 w 68"/>
                <a:gd name="T17" fmla="*/ 49 h 49"/>
                <a:gd name="T18" fmla="*/ 2 w 68"/>
                <a:gd name="T1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49">
                  <a:moveTo>
                    <a:pt x="2" y="49"/>
                  </a:moveTo>
                  <a:cubicBezTo>
                    <a:pt x="2" y="49"/>
                    <a:pt x="1" y="49"/>
                    <a:pt x="1" y="48"/>
                  </a:cubicBezTo>
                  <a:cubicBezTo>
                    <a:pt x="0" y="48"/>
                    <a:pt x="1" y="47"/>
                    <a:pt x="1" y="46"/>
                  </a:cubicBezTo>
                  <a:cubicBezTo>
                    <a:pt x="65" y="0"/>
                    <a:pt x="65" y="0"/>
                    <a:pt x="65" y="0"/>
                  </a:cubicBezTo>
                  <a:cubicBezTo>
                    <a:pt x="66" y="0"/>
                    <a:pt x="67" y="0"/>
                    <a:pt x="67" y="1"/>
                  </a:cubicBezTo>
                  <a:cubicBezTo>
                    <a:pt x="68" y="1"/>
                    <a:pt x="68" y="2"/>
                    <a:pt x="67" y="3"/>
                  </a:cubicBezTo>
                  <a:cubicBezTo>
                    <a:pt x="3" y="49"/>
                    <a:pt x="3" y="49"/>
                    <a:pt x="3" y="49"/>
                  </a:cubicBezTo>
                  <a:cubicBezTo>
                    <a:pt x="3" y="49"/>
                    <a:pt x="3" y="49"/>
                    <a:pt x="2" y="49"/>
                  </a:cubicBezTo>
                  <a:close/>
                  <a:moveTo>
                    <a:pt x="2" y="49"/>
                  </a:moveTo>
                  <a:cubicBezTo>
                    <a:pt x="2" y="49"/>
                    <a:pt x="2" y="49"/>
                    <a:pt x="2" y="4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9">
              <a:extLst>
                <a:ext uri="{FF2B5EF4-FFF2-40B4-BE49-F238E27FC236}">
                  <a16:creationId xmlns:a16="http://schemas.microsoft.com/office/drawing/2014/main" id="{A227446E-3518-449B-9996-94E49C2566AC}"/>
                </a:ext>
              </a:extLst>
            </p:cNvPr>
            <p:cNvSpPr>
              <a:spLocks noEditPoints="1"/>
            </p:cNvSpPr>
            <p:nvPr/>
          </p:nvSpPr>
          <p:spPr bwMode="auto">
            <a:xfrm>
              <a:off x="6775450" y="1003301"/>
              <a:ext cx="168275" cy="101600"/>
            </a:xfrm>
            <a:custGeom>
              <a:avLst/>
              <a:gdLst>
                <a:gd name="T0" fmla="*/ 48 w 50"/>
                <a:gd name="T1" fmla="*/ 30 h 30"/>
                <a:gd name="T2" fmla="*/ 48 w 50"/>
                <a:gd name="T3" fmla="*/ 29 h 30"/>
                <a:gd name="T4" fmla="*/ 1 w 50"/>
                <a:gd name="T5" fmla="*/ 3 h 30"/>
                <a:gd name="T6" fmla="*/ 0 w 50"/>
                <a:gd name="T7" fmla="*/ 1 h 30"/>
                <a:gd name="T8" fmla="*/ 2 w 50"/>
                <a:gd name="T9" fmla="*/ 0 h 30"/>
                <a:gd name="T10" fmla="*/ 49 w 50"/>
                <a:gd name="T11" fmla="*/ 26 h 30"/>
                <a:gd name="T12" fmla="*/ 50 w 50"/>
                <a:gd name="T13" fmla="*/ 29 h 30"/>
                <a:gd name="T14" fmla="*/ 48 w 50"/>
                <a:gd name="T15" fmla="*/ 30 h 30"/>
                <a:gd name="T16" fmla="*/ 48 w 50"/>
                <a:gd name="T17" fmla="*/ 30 h 30"/>
                <a:gd name="T18" fmla="*/ 48 w 50"/>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0">
                  <a:moveTo>
                    <a:pt x="48" y="30"/>
                  </a:moveTo>
                  <a:cubicBezTo>
                    <a:pt x="48" y="30"/>
                    <a:pt x="48" y="30"/>
                    <a:pt x="48" y="29"/>
                  </a:cubicBezTo>
                  <a:cubicBezTo>
                    <a:pt x="1" y="3"/>
                    <a:pt x="1" y="3"/>
                    <a:pt x="1" y="3"/>
                  </a:cubicBezTo>
                  <a:cubicBezTo>
                    <a:pt x="0" y="3"/>
                    <a:pt x="0" y="2"/>
                    <a:pt x="0" y="1"/>
                  </a:cubicBezTo>
                  <a:cubicBezTo>
                    <a:pt x="0" y="0"/>
                    <a:pt x="1" y="0"/>
                    <a:pt x="2" y="0"/>
                  </a:cubicBezTo>
                  <a:cubicBezTo>
                    <a:pt x="49" y="26"/>
                    <a:pt x="49" y="26"/>
                    <a:pt x="49" y="26"/>
                  </a:cubicBezTo>
                  <a:cubicBezTo>
                    <a:pt x="50" y="26"/>
                    <a:pt x="50" y="28"/>
                    <a:pt x="50" y="29"/>
                  </a:cubicBezTo>
                  <a:cubicBezTo>
                    <a:pt x="50" y="29"/>
                    <a:pt x="49" y="30"/>
                    <a:pt x="48" y="30"/>
                  </a:cubicBezTo>
                  <a:close/>
                  <a:moveTo>
                    <a:pt x="48" y="30"/>
                  </a:moveTo>
                  <a:cubicBezTo>
                    <a:pt x="48" y="30"/>
                    <a:pt x="48" y="30"/>
                    <a:pt x="48" y="3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0">
              <a:extLst>
                <a:ext uri="{FF2B5EF4-FFF2-40B4-BE49-F238E27FC236}">
                  <a16:creationId xmlns:a16="http://schemas.microsoft.com/office/drawing/2014/main" id="{1196A499-F0EB-4F44-AF80-9F0A9DA99984}"/>
                </a:ext>
              </a:extLst>
            </p:cNvPr>
            <p:cNvSpPr>
              <a:spLocks noEditPoints="1"/>
            </p:cNvSpPr>
            <p:nvPr/>
          </p:nvSpPr>
          <p:spPr bwMode="auto">
            <a:xfrm>
              <a:off x="6781800" y="995363"/>
              <a:ext cx="125413" cy="20638"/>
            </a:xfrm>
            <a:custGeom>
              <a:avLst/>
              <a:gdLst>
                <a:gd name="T0" fmla="*/ 2 w 37"/>
                <a:gd name="T1" fmla="*/ 6 h 6"/>
                <a:gd name="T2" fmla="*/ 0 w 37"/>
                <a:gd name="T3" fmla="*/ 5 h 6"/>
                <a:gd name="T4" fmla="*/ 1 w 37"/>
                <a:gd name="T5" fmla="*/ 3 h 6"/>
                <a:gd name="T6" fmla="*/ 35 w 37"/>
                <a:gd name="T7" fmla="*/ 0 h 6"/>
                <a:gd name="T8" fmla="*/ 37 w 37"/>
                <a:gd name="T9" fmla="*/ 1 h 6"/>
                <a:gd name="T10" fmla="*/ 36 w 37"/>
                <a:gd name="T11" fmla="*/ 3 h 6"/>
                <a:gd name="T12" fmla="*/ 2 w 37"/>
                <a:gd name="T13" fmla="*/ 6 h 6"/>
                <a:gd name="T14" fmla="*/ 2 w 37"/>
                <a:gd name="T15" fmla="*/ 6 h 6"/>
                <a:gd name="T16" fmla="*/ 2 w 3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
                  <a:moveTo>
                    <a:pt x="2" y="6"/>
                  </a:moveTo>
                  <a:cubicBezTo>
                    <a:pt x="1" y="6"/>
                    <a:pt x="0" y="6"/>
                    <a:pt x="0" y="5"/>
                  </a:cubicBezTo>
                  <a:cubicBezTo>
                    <a:pt x="0" y="4"/>
                    <a:pt x="1" y="3"/>
                    <a:pt x="1" y="3"/>
                  </a:cubicBezTo>
                  <a:cubicBezTo>
                    <a:pt x="35" y="0"/>
                    <a:pt x="35" y="0"/>
                    <a:pt x="35" y="0"/>
                  </a:cubicBezTo>
                  <a:cubicBezTo>
                    <a:pt x="36" y="0"/>
                    <a:pt x="37" y="0"/>
                    <a:pt x="37" y="1"/>
                  </a:cubicBezTo>
                  <a:cubicBezTo>
                    <a:pt x="37" y="2"/>
                    <a:pt x="36" y="3"/>
                    <a:pt x="36" y="3"/>
                  </a:cubicBezTo>
                  <a:lnTo>
                    <a:pt x="2" y="6"/>
                  </a:lnTo>
                  <a:close/>
                  <a:moveTo>
                    <a:pt x="2" y="6"/>
                  </a:moveTo>
                  <a:cubicBezTo>
                    <a:pt x="2" y="6"/>
                    <a:pt x="2" y="6"/>
                    <a:pt x="2"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1">
              <a:extLst>
                <a:ext uri="{FF2B5EF4-FFF2-40B4-BE49-F238E27FC236}">
                  <a16:creationId xmlns:a16="http://schemas.microsoft.com/office/drawing/2014/main" id="{FC3E5D84-1DD5-4BB9-99F1-E9B3039B45CD}"/>
                </a:ext>
              </a:extLst>
            </p:cNvPr>
            <p:cNvSpPr>
              <a:spLocks noEditPoints="1"/>
            </p:cNvSpPr>
            <p:nvPr/>
          </p:nvSpPr>
          <p:spPr bwMode="auto">
            <a:xfrm>
              <a:off x="6904038" y="979488"/>
              <a:ext cx="36513" cy="36513"/>
            </a:xfrm>
            <a:custGeom>
              <a:avLst/>
              <a:gdLst>
                <a:gd name="T0" fmla="*/ 11 w 11"/>
                <a:gd name="T1" fmla="*/ 6 h 11"/>
                <a:gd name="T2" fmla="*/ 5 w 11"/>
                <a:gd name="T3" fmla="*/ 11 h 11"/>
                <a:gd name="T4" fmla="*/ 0 w 11"/>
                <a:gd name="T5" fmla="*/ 6 h 11"/>
                <a:gd name="T6" fmla="*/ 5 w 11"/>
                <a:gd name="T7" fmla="*/ 0 h 11"/>
                <a:gd name="T8" fmla="*/ 11 w 11"/>
                <a:gd name="T9" fmla="*/ 6 h 11"/>
                <a:gd name="T10" fmla="*/ 11 w 11"/>
                <a:gd name="T11" fmla="*/ 6 h 11"/>
                <a:gd name="T12" fmla="*/ 11 w 11"/>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6"/>
                  </a:moveTo>
                  <a:cubicBezTo>
                    <a:pt x="11" y="9"/>
                    <a:pt x="8" y="11"/>
                    <a:pt x="5" y="11"/>
                  </a:cubicBezTo>
                  <a:cubicBezTo>
                    <a:pt x="2" y="11"/>
                    <a:pt x="0" y="9"/>
                    <a:pt x="0" y="6"/>
                  </a:cubicBezTo>
                  <a:cubicBezTo>
                    <a:pt x="0" y="3"/>
                    <a:pt x="2" y="0"/>
                    <a:pt x="5" y="0"/>
                  </a:cubicBezTo>
                  <a:cubicBezTo>
                    <a:pt x="8" y="0"/>
                    <a:pt x="11" y="3"/>
                    <a:pt x="11" y="6"/>
                  </a:cubicBezTo>
                  <a:close/>
                  <a:moveTo>
                    <a:pt x="11" y="6"/>
                  </a:moveTo>
                  <a:cubicBezTo>
                    <a:pt x="11" y="6"/>
                    <a:pt x="11" y="6"/>
                    <a:pt x="11"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2">
              <a:extLst>
                <a:ext uri="{FF2B5EF4-FFF2-40B4-BE49-F238E27FC236}">
                  <a16:creationId xmlns:a16="http://schemas.microsoft.com/office/drawing/2014/main" id="{91F84BC8-2D9A-41F9-A05A-E6789F05E9D2}"/>
                </a:ext>
              </a:extLst>
            </p:cNvPr>
            <p:cNvSpPr>
              <a:spLocks noEditPoints="1"/>
            </p:cNvSpPr>
            <p:nvPr/>
          </p:nvSpPr>
          <p:spPr bwMode="auto">
            <a:xfrm>
              <a:off x="6775450" y="1003301"/>
              <a:ext cx="60325" cy="119063"/>
            </a:xfrm>
            <a:custGeom>
              <a:avLst/>
              <a:gdLst>
                <a:gd name="T0" fmla="*/ 16 w 18"/>
                <a:gd name="T1" fmla="*/ 35 h 35"/>
                <a:gd name="T2" fmla="*/ 15 w 18"/>
                <a:gd name="T3" fmla="*/ 34 h 35"/>
                <a:gd name="T4" fmla="*/ 0 w 18"/>
                <a:gd name="T5" fmla="*/ 2 h 35"/>
                <a:gd name="T6" fmla="*/ 1 w 18"/>
                <a:gd name="T7" fmla="*/ 0 h 35"/>
                <a:gd name="T8" fmla="*/ 3 w 18"/>
                <a:gd name="T9" fmla="*/ 1 h 35"/>
                <a:gd name="T10" fmla="*/ 18 w 18"/>
                <a:gd name="T11" fmla="*/ 32 h 35"/>
                <a:gd name="T12" fmla="*/ 17 w 18"/>
                <a:gd name="T13" fmla="*/ 34 h 35"/>
                <a:gd name="T14" fmla="*/ 16 w 18"/>
                <a:gd name="T15" fmla="*/ 35 h 35"/>
                <a:gd name="T16" fmla="*/ 16 w 18"/>
                <a:gd name="T17" fmla="*/ 35 h 35"/>
                <a:gd name="T18" fmla="*/ 16 w 18"/>
                <a:gd name="T1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5">
                  <a:moveTo>
                    <a:pt x="16" y="35"/>
                  </a:moveTo>
                  <a:cubicBezTo>
                    <a:pt x="16" y="35"/>
                    <a:pt x="15" y="34"/>
                    <a:pt x="15" y="34"/>
                  </a:cubicBezTo>
                  <a:cubicBezTo>
                    <a:pt x="0" y="2"/>
                    <a:pt x="0" y="2"/>
                    <a:pt x="0" y="2"/>
                  </a:cubicBezTo>
                  <a:cubicBezTo>
                    <a:pt x="0" y="1"/>
                    <a:pt x="0" y="1"/>
                    <a:pt x="1" y="0"/>
                  </a:cubicBezTo>
                  <a:cubicBezTo>
                    <a:pt x="2" y="0"/>
                    <a:pt x="3" y="0"/>
                    <a:pt x="3" y="1"/>
                  </a:cubicBezTo>
                  <a:cubicBezTo>
                    <a:pt x="18" y="32"/>
                    <a:pt x="18" y="32"/>
                    <a:pt x="18" y="32"/>
                  </a:cubicBezTo>
                  <a:cubicBezTo>
                    <a:pt x="18" y="33"/>
                    <a:pt x="18" y="34"/>
                    <a:pt x="17" y="34"/>
                  </a:cubicBezTo>
                  <a:cubicBezTo>
                    <a:pt x="17" y="35"/>
                    <a:pt x="16" y="35"/>
                    <a:pt x="16" y="35"/>
                  </a:cubicBezTo>
                  <a:close/>
                  <a:moveTo>
                    <a:pt x="16" y="35"/>
                  </a:moveTo>
                  <a:cubicBezTo>
                    <a:pt x="16" y="35"/>
                    <a:pt x="16" y="35"/>
                    <a:pt x="16"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3">
              <a:extLst>
                <a:ext uri="{FF2B5EF4-FFF2-40B4-BE49-F238E27FC236}">
                  <a16:creationId xmlns:a16="http://schemas.microsoft.com/office/drawing/2014/main" id="{720377EE-8C68-4E0F-9D63-BA14DBBD8475}"/>
                </a:ext>
              </a:extLst>
            </p:cNvPr>
            <p:cNvSpPr>
              <a:spLocks noEditPoints="1"/>
            </p:cNvSpPr>
            <p:nvPr/>
          </p:nvSpPr>
          <p:spPr bwMode="auto">
            <a:xfrm>
              <a:off x="6819900" y="1111251"/>
              <a:ext cx="36513" cy="38100"/>
            </a:xfrm>
            <a:custGeom>
              <a:avLst/>
              <a:gdLst>
                <a:gd name="T0" fmla="*/ 11 w 11"/>
                <a:gd name="T1" fmla="*/ 6 h 11"/>
                <a:gd name="T2" fmla="*/ 5 w 11"/>
                <a:gd name="T3" fmla="*/ 11 h 11"/>
                <a:gd name="T4" fmla="*/ 0 w 11"/>
                <a:gd name="T5" fmla="*/ 6 h 11"/>
                <a:gd name="T6" fmla="*/ 5 w 11"/>
                <a:gd name="T7" fmla="*/ 0 h 11"/>
                <a:gd name="T8" fmla="*/ 11 w 11"/>
                <a:gd name="T9" fmla="*/ 6 h 11"/>
                <a:gd name="T10" fmla="*/ 11 w 11"/>
                <a:gd name="T11" fmla="*/ 6 h 11"/>
                <a:gd name="T12" fmla="*/ 11 w 11"/>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1" y="6"/>
                  </a:moveTo>
                  <a:cubicBezTo>
                    <a:pt x="11" y="9"/>
                    <a:pt x="8" y="11"/>
                    <a:pt x="5" y="11"/>
                  </a:cubicBezTo>
                  <a:cubicBezTo>
                    <a:pt x="2" y="11"/>
                    <a:pt x="0" y="9"/>
                    <a:pt x="0" y="6"/>
                  </a:cubicBezTo>
                  <a:cubicBezTo>
                    <a:pt x="0" y="3"/>
                    <a:pt x="2" y="0"/>
                    <a:pt x="5" y="0"/>
                  </a:cubicBezTo>
                  <a:cubicBezTo>
                    <a:pt x="8" y="0"/>
                    <a:pt x="11" y="3"/>
                    <a:pt x="11" y="6"/>
                  </a:cubicBezTo>
                  <a:close/>
                  <a:moveTo>
                    <a:pt x="11" y="6"/>
                  </a:moveTo>
                  <a:cubicBezTo>
                    <a:pt x="11" y="6"/>
                    <a:pt x="11" y="6"/>
                    <a:pt x="11" y="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4">
              <a:extLst>
                <a:ext uri="{FF2B5EF4-FFF2-40B4-BE49-F238E27FC236}">
                  <a16:creationId xmlns:a16="http://schemas.microsoft.com/office/drawing/2014/main" id="{9644B194-FBB1-4DB8-9D10-82CE9E8C7BD4}"/>
                </a:ext>
              </a:extLst>
            </p:cNvPr>
            <p:cNvSpPr>
              <a:spLocks noEditPoints="1"/>
            </p:cNvSpPr>
            <p:nvPr/>
          </p:nvSpPr>
          <p:spPr bwMode="auto">
            <a:xfrm>
              <a:off x="6551613" y="941388"/>
              <a:ext cx="17463" cy="14288"/>
            </a:xfrm>
            <a:custGeom>
              <a:avLst/>
              <a:gdLst>
                <a:gd name="T0" fmla="*/ 5 w 5"/>
                <a:gd name="T1" fmla="*/ 2 h 4"/>
                <a:gd name="T2" fmla="*/ 3 w 5"/>
                <a:gd name="T3" fmla="*/ 4 h 4"/>
                <a:gd name="T4" fmla="*/ 0 w 5"/>
                <a:gd name="T5" fmla="*/ 2 h 4"/>
                <a:gd name="T6" fmla="*/ 3 w 5"/>
                <a:gd name="T7" fmla="*/ 0 h 4"/>
                <a:gd name="T8" fmla="*/ 5 w 5"/>
                <a:gd name="T9" fmla="*/ 2 h 4"/>
                <a:gd name="T10" fmla="*/ 5 w 5"/>
                <a:gd name="T11" fmla="*/ 2 h 4"/>
                <a:gd name="T12" fmla="*/ 5 w 5"/>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2"/>
                  </a:moveTo>
                  <a:cubicBezTo>
                    <a:pt x="5" y="3"/>
                    <a:pt x="4" y="4"/>
                    <a:pt x="3" y="4"/>
                  </a:cubicBezTo>
                  <a:cubicBezTo>
                    <a:pt x="1" y="4"/>
                    <a:pt x="0" y="3"/>
                    <a:pt x="0" y="2"/>
                  </a:cubicBezTo>
                  <a:cubicBezTo>
                    <a:pt x="0" y="1"/>
                    <a:pt x="1" y="0"/>
                    <a:pt x="3" y="0"/>
                  </a:cubicBezTo>
                  <a:cubicBezTo>
                    <a:pt x="4" y="0"/>
                    <a:pt x="5" y="1"/>
                    <a:pt x="5" y="2"/>
                  </a:cubicBezTo>
                  <a:close/>
                  <a:moveTo>
                    <a:pt x="5" y="2"/>
                  </a:moveTo>
                  <a:cubicBezTo>
                    <a:pt x="5" y="2"/>
                    <a:pt x="5" y="2"/>
                    <a:pt x="5"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5">
              <a:extLst>
                <a:ext uri="{FF2B5EF4-FFF2-40B4-BE49-F238E27FC236}">
                  <a16:creationId xmlns:a16="http://schemas.microsoft.com/office/drawing/2014/main" id="{81D36BD3-AD77-428B-AE5A-E5803C6C7042}"/>
                </a:ext>
              </a:extLst>
            </p:cNvPr>
            <p:cNvSpPr>
              <a:spLocks noEditPoints="1"/>
            </p:cNvSpPr>
            <p:nvPr/>
          </p:nvSpPr>
          <p:spPr bwMode="auto">
            <a:xfrm>
              <a:off x="6589713" y="947738"/>
              <a:ext cx="3175" cy="3175"/>
            </a:xfrm>
            <a:custGeom>
              <a:avLst/>
              <a:gdLst>
                <a:gd name="T0" fmla="*/ 1 w 1"/>
                <a:gd name="T1" fmla="*/ 1 h 1"/>
                <a:gd name="T2" fmla="*/ 0 w 1"/>
                <a:gd name="T3" fmla="*/ 1 h 1"/>
                <a:gd name="T4" fmla="*/ 0 w 1"/>
                <a:gd name="T5" fmla="*/ 1 h 1"/>
                <a:gd name="T6" fmla="*/ 0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0" y="1"/>
                  </a:cubicBezTo>
                  <a:cubicBezTo>
                    <a:pt x="0" y="1"/>
                    <a:pt x="0" y="1"/>
                    <a:pt x="0" y="1"/>
                  </a:cubicBezTo>
                  <a:cubicBezTo>
                    <a:pt x="0" y="0"/>
                    <a:pt x="0" y="0"/>
                    <a:pt x="0" y="0"/>
                  </a:cubicBezTo>
                  <a:cubicBezTo>
                    <a:pt x="1" y="0"/>
                    <a:pt x="1" y="0"/>
                    <a:pt x="1" y="1"/>
                  </a:cubicBezTo>
                  <a:close/>
                  <a:moveTo>
                    <a:pt x="1" y="1"/>
                  </a:moveTo>
                  <a:cubicBezTo>
                    <a:pt x="1" y="1"/>
                    <a:pt x="1" y="1"/>
                    <a:pt x="1"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56">
              <a:extLst>
                <a:ext uri="{FF2B5EF4-FFF2-40B4-BE49-F238E27FC236}">
                  <a16:creationId xmlns:a16="http://schemas.microsoft.com/office/drawing/2014/main" id="{3C3794D8-FB60-4E3B-BEDF-07EB6F901D98}"/>
                </a:ext>
              </a:extLst>
            </p:cNvPr>
            <p:cNvSpPr>
              <a:spLocks noEditPoints="1"/>
            </p:cNvSpPr>
            <p:nvPr/>
          </p:nvSpPr>
          <p:spPr bwMode="auto">
            <a:xfrm>
              <a:off x="6619875" y="822326"/>
              <a:ext cx="12700" cy="12700"/>
            </a:xfrm>
            <a:custGeom>
              <a:avLst/>
              <a:gdLst>
                <a:gd name="T0" fmla="*/ 4 w 4"/>
                <a:gd name="T1" fmla="*/ 2 h 4"/>
                <a:gd name="T2" fmla="*/ 2 w 4"/>
                <a:gd name="T3" fmla="*/ 4 h 4"/>
                <a:gd name="T4" fmla="*/ 0 w 4"/>
                <a:gd name="T5" fmla="*/ 2 h 4"/>
                <a:gd name="T6" fmla="*/ 2 w 4"/>
                <a:gd name="T7" fmla="*/ 0 h 4"/>
                <a:gd name="T8" fmla="*/ 4 w 4"/>
                <a:gd name="T9" fmla="*/ 2 h 4"/>
                <a:gd name="T10" fmla="*/ 4 w 4"/>
                <a:gd name="T11" fmla="*/ 2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cubicBezTo>
                    <a:pt x="4" y="3"/>
                    <a:pt x="3" y="4"/>
                    <a:pt x="2" y="4"/>
                  </a:cubicBezTo>
                  <a:cubicBezTo>
                    <a:pt x="1" y="4"/>
                    <a:pt x="0" y="3"/>
                    <a:pt x="0" y="2"/>
                  </a:cubicBezTo>
                  <a:cubicBezTo>
                    <a:pt x="0" y="1"/>
                    <a:pt x="1" y="0"/>
                    <a:pt x="2" y="0"/>
                  </a:cubicBezTo>
                  <a:cubicBezTo>
                    <a:pt x="3" y="0"/>
                    <a:pt x="4" y="1"/>
                    <a:pt x="4" y="2"/>
                  </a:cubicBezTo>
                  <a:close/>
                  <a:moveTo>
                    <a:pt x="4" y="2"/>
                  </a:moveTo>
                  <a:cubicBezTo>
                    <a:pt x="4" y="2"/>
                    <a:pt x="4" y="2"/>
                    <a:pt x="4"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7">
              <a:extLst>
                <a:ext uri="{FF2B5EF4-FFF2-40B4-BE49-F238E27FC236}">
                  <a16:creationId xmlns:a16="http://schemas.microsoft.com/office/drawing/2014/main" id="{1EE12C44-05D2-4329-9620-2D8C8C06CC8C}"/>
                </a:ext>
              </a:extLst>
            </p:cNvPr>
            <p:cNvSpPr>
              <a:spLocks noEditPoints="1"/>
            </p:cNvSpPr>
            <p:nvPr/>
          </p:nvSpPr>
          <p:spPr bwMode="auto">
            <a:xfrm>
              <a:off x="6661150" y="787401"/>
              <a:ext cx="22225" cy="26988"/>
            </a:xfrm>
            <a:custGeom>
              <a:avLst/>
              <a:gdLst>
                <a:gd name="T0" fmla="*/ 7 w 7"/>
                <a:gd name="T1" fmla="*/ 4 h 8"/>
                <a:gd name="T2" fmla="*/ 4 w 7"/>
                <a:gd name="T3" fmla="*/ 8 h 8"/>
                <a:gd name="T4" fmla="*/ 0 w 7"/>
                <a:gd name="T5" fmla="*/ 4 h 8"/>
                <a:gd name="T6" fmla="*/ 4 w 7"/>
                <a:gd name="T7" fmla="*/ 0 h 8"/>
                <a:gd name="T8" fmla="*/ 7 w 7"/>
                <a:gd name="T9" fmla="*/ 4 h 8"/>
                <a:gd name="T10" fmla="*/ 7 w 7"/>
                <a:gd name="T11" fmla="*/ 4 h 8"/>
                <a:gd name="T12" fmla="*/ 7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7" y="4"/>
                  </a:moveTo>
                  <a:cubicBezTo>
                    <a:pt x="7" y="6"/>
                    <a:pt x="6" y="8"/>
                    <a:pt x="4" y="8"/>
                  </a:cubicBezTo>
                  <a:cubicBezTo>
                    <a:pt x="2" y="8"/>
                    <a:pt x="0" y="6"/>
                    <a:pt x="0" y="4"/>
                  </a:cubicBezTo>
                  <a:cubicBezTo>
                    <a:pt x="0" y="2"/>
                    <a:pt x="2" y="0"/>
                    <a:pt x="4" y="0"/>
                  </a:cubicBezTo>
                  <a:cubicBezTo>
                    <a:pt x="6" y="0"/>
                    <a:pt x="7" y="2"/>
                    <a:pt x="7" y="4"/>
                  </a:cubicBezTo>
                  <a:close/>
                  <a:moveTo>
                    <a:pt x="7" y="4"/>
                  </a:moveTo>
                  <a:cubicBezTo>
                    <a:pt x="7" y="4"/>
                    <a:pt x="7" y="4"/>
                    <a:pt x="7" y="4"/>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8">
              <a:extLst>
                <a:ext uri="{FF2B5EF4-FFF2-40B4-BE49-F238E27FC236}">
                  <a16:creationId xmlns:a16="http://schemas.microsoft.com/office/drawing/2014/main" id="{40B03176-F184-4AEE-B08A-07007A6F3968}"/>
                </a:ext>
              </a:extLst>
            </p:cNvPr>
            <p:cNvSpPr>
              <a:spLocks noEditPoints="1"/>
            </p:cNvSpPr>
            <p:nvPr/>
          </p:nvSpPr>
          <p:spPr bwMode="auto">
            <a:xfrm>
              <a:off x="6754813" y="831851"/>
              <a:ext cx="6350" cy="3175"/>
            </a:xfrm>
            <a:custGeom>
              <a:avLst/>
              <a:gdLst>
                <a:gd name="T0" fmla="*/ 2 w 2"/>
                <a:gd name="T1" fmla="*/ 1 h 1"/>
                <a:gd name="T2" fmla="*/ 1 w 2"/>
                <a:gd name="T3" fmla="*/ 1 h 1"/>
                <a:gd name="T4" fmla="*/ 0 w 2"/>
                <a:gd name="T5" fmla="*/ 1 h 1"/>
                <a:gd name="T6" fmla="*/ 1 w 2"/>
                <a:gd name="T7" fmla="*/ 0 h 1"/>
                <a:gd name="T8" fmla="*/ 2 w 2"/>
                <a:gd name="T9" fmla="*/ 1 h 1"/>
                <a:gd name="T10" fmla="*/ 2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2" y="1"/>
                    <a:pt x="2" y="1"/>
                    <a:pt x="1" y="1"/>
                  </a:cubicBezTo>
                  <a:cubicBezTo>
                    <a:pt x="1" y="1"/>
                    <a:pt x="0" y="1"/>
                    <a:pt x="0" y="1"/>
                  </a:cubicBezTo>
                  <a:cubicBezTo>
                    <a:pt x="0" y="0"/>
                    <a:pt x="1" y="0"/>
                    <a:pt x="1" y="0"/>
                  </a:cubicBezTo>
                  <a:cubicBezTo>
                    <a:pt x="2" y="0"/>
                    <a:pt x="2" y="0"/>
                    <a:pt x="2" y="1"/>
                  </a:cubicBezTo>
                  <a:close/>
                  <a:moveTo>
                    <a:pt x="2" y="1"/>
                  </a:moveTo>
                  <a:cubicBezTo>
                    <a:pt x="2" y="1"/>
                    <a:pt x="2" y="1"/>
                    <a:pt x="2"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9">
              <a:extLst>
                <a:ext uri="{FF2B5EF4-FFF2-40B4-BE49-F238E27FC236}">
                  <a16:creationId xmlns:a16="http://schemas.microsoft.com/office/drawing/2014/main" id="{90BD4381-291E-4F3C-ABA4-26CA0B27043E}"/>
                </a:ext>
              </a:extLst>
            </p:cNvPr>
            <p:cNvSpPr>
              <a:spLocks noEditPoints="1"/>
            </p:cNvSpPr>
            <p:nvPr/>
          </p:nvSpPr>
          <p:spPr bwMode="auto">
            <a:xfrm>
              <a:off x="6904038" y="787401"/>
              <a:ext cx="44450" cy="44450"/>
            </a:xfrm>
            <a:custGeom>
              <a:avLst/>
              <a:gdLst>
                <a:gd name="T0" fmla="*/ 13 w 13"/>
                <a:gd name="T1" fmla="*/ 7 h 13"/>
                <a:gd name="T2" fmla="*/ 7 w 13"/>
                <a:gd name="T3" fmla="*/ 13 h 13"/>
                <a:gd name="T4" fmla="*/ 0 w 13"/>
                <a:gd name="T5" fmla="*/ 7 h 13"/>
                <a:gd name="T6" fmla="*/ 7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7" y="13"/>
                  </a:cubicBezTo>
                  <a:cubicBezTo>
                    <a:pt x="3" y="13"/>
                    <a:pt x="0" y="10"/>
                    <a:pt x="0" y="7"/>
                  </a:cubicBezTo>
                  <a:cubicBezTo>
                    <a:pt x="0" y="3"/>
                    <a:pt x="3" y="0"/>
                    <a:pt x="7" y="0"/>
                  </a:cubicBezTo>
                  <a:cubicBezTo>
                    <a:pt x="10" y="0"/>
                    <a:pt x="13" y="3"/>
                    <a:pt x="13" y="7"/>
                  </a:cubicBezTo>
                  <a:close/>
                  <a:moveTo>
                    <a:pt x="13" y="7"/>
                  </a:moveTo>
                  <a:cubicBezTo>
                    <a:pt x="13" y="7"/>
                    <a:pt x="13" y="7"/>
                    <a:pt x="13" y="7"/>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60">
              <a:extLst>
                <a:ext uri="{FF2B5EF4-FFF2-40B4-BE49-F238E27FC236}">
                  <a16:creationId xmlns:a16="http://schemas.microsoft.com/office/drawing/2014/main" id="{9E622A49-F08B-41FF-A818-DD77DE632AA0}"/>
                </a:ext>
              </a:extLst>
            </p:cNvPr>
            <p:cNvSpPr>
              <a:spLocks noEditPoints="1"/>
            </p:cNvSpPr>
            <p:nvPr/>
          </p:nvSpPr>
          <p:spPr bwMode="auto">
            <a:xfrm>
              <a:off x="6927850" y="858838"/>
              <a:ext cx="12700" cy="14288"/>
            </a:xfrm>
            <a:custGeom>
              <a:avLst/>
              <a:gdLst>
                <a:gd name="T0" fmla="*/ 4 w 4"/>
                <a:gd name="T1" fmla="*/ 2 h 4"/>
                <a:gd name="T2" fmla="*/ 2 w 4"/>
                <a:gd name="T3" fmla="*/ 4 h 4"/>
                <a:gd name="T4" fmla="*/ 0 w 4"/>
                <a:gd name="T5" fmla="*/ 2 h 4"/>
                <a:gd name="T6" fmla="*/ 2 w 4"/>
                <a:gd name="T7" fmla="*/ 0 h 4"/>
                <a:gd name="T8" fmla="*/ 4 w 4"/>
                <a:gd name="T9" fmla="*/ 2 h 4"/>
                <a:gd name="T10" fmla="*/ 4 w 4"/>
                <a:gd name="T11" fmla="*/ 2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cubicBezTo>
                    <a:pt x="4" y="3"/>
                    <a:pt x="3" y="4"/>
                    <a:pt x="2" y="4"/>
                  </a:cubicBezTo>
                  <a:cubicBezTo>
                    <a:pt x="1" y="4"/>
                    <a:pt x="0" y="3"/>
                    <a:pt x="0" y="2"/>
                  </a:cubicBezTo>
                  <a:cubicBezTo>
                    <a:pt x="0" y="1"/>
                    <a:pt x="1" y="0"/>
                    <a:pt x="2" y="0"/>
                  </a:cubicBezTo>
                  <a:cubicBezTo>
                    <a:pt x="3" y="0"/>
                    <a:pt x="4" y="1"/>
                    <a:pt x="4" y="2"/>
                  </a:cubicBezTo>
                  <a:close/>
                  <a:moveTo>
                    <a:pt x="4" y="2"/>
                  </a:moveTo>
                  <a:cubicBezTo>
                    <a:pt x="4" y="2"/>
                    <a:pt x="4" y="2"/>
                    <a:pt x="4"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1">
              <a:extLst>
                <a:ext uri="{FF2B5EF4-FFF2-40B4-BE49-F238E27FC236}">
                  <a16:creationId xmlns:a16="http://schemas.microsoft.com/office/drawing/2014/main" id="{D1C76BFD-F558-489A-B3C8-77774D516E20}"/>
                </a:ext>
              </a:extLst>
            </p:cNvPr>
            <p:cNvSpPr>
              <a:spLocks noEditPoints="1"/>
            </p:cNvSpPr>
            <p:nvPr/>
          </p:nvSpPr>
          <p:spPr bwMode="auto">
            <a:xfrm>
              <a:off x="6948488" y="950913"/>
              <a:ext cx="3175" cy="4763"/>
            </a:xfrm>
            <a:custGeom>
              <a:avLst/>
              <a:gdLst>
                <a:gd name="T0" fmla="*/ 1 w 1"/>
                <a:gd name="T1" fmla="*/ 1 h 1"/>
                <a:gd name="T2" fmla="*/ 1 w 1"/>
                <a:gd name="T3" fmla="*/ 1 h 1"/>
                <a:gd name="T4" fmla="*/ 0 w 1"/>
                <a:gd name="T5" fmla="*/ 1 h 1"/>
                <a:gd name="T6" fmla="*/ 1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0" y="1"/>
                    <a:pt x="0" y="1"/>
                    <a:pt x="0" y="1"/>
                  </a:cubicBezTo>
                  <a:cubicBezTo>
                    <a:pt x="0" y="0"/>
                    <a:pt x="0" y="0"/>
                    <a:pt x="1" y="0"/>
                  </a:cubicBezTo>
                  <a:cubicBezTo>
                    <a:pt x="1" y="0"/>
                    <a:pt x="1" y="0"/>
                    <a:pt x="1" y="1"/>
                  </a:cubicBezTo>
                  <a:close/>
                  <a:moveTo>
                    <a:pt x="1" y="1"/>
                  </a:moveTo>
                  <a:cubicBezTo>
                    <a:pt x="1" y="1"/>
                    <a:pt x="1" y="1"/>
                    <a:pt x="1"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2">
              <a:extLst>
                <a:ext uri="{FF2B5EF4-FFF2-40B4-BE49-F238E27FC236}">
                  <a16:creationId xmlns:a16="http://schemas.microsoft.com/office/drawing/2014/main" id="{8F84E1D8-86DE-4407-BC5E-588B90F56F52}"/>
                </a:ext>
              </a:extLst>
            </p:cNvPr>
            <p:cNvSpPr>
              <a:spLocks noEditPoints="1"/>
            </p:cNvSpPr>
            <p:nvPr/>
          </p:nvSpPr>
          <p:spPr bwMode="auto">
            <a:xfrm>
              <a:off x="6900863" y="968376"/>
              <a:ext cx="3175" cy="3175"/>
            </a:xfrm>
            <a:custGeom>
              <a:avLst/>
              <a:gdLst>
                <a:gd name="T0" fmla="*/ 1 w 1"/>
                <a:gd name="T1" fmla="*/ 1 h 1"/>
                <a:gd name="T2" fmla="*/ 1 w 1"/>
                <a:gd name="T3" fmla="*/ 1 h 1"/>
                <a:gd name="T4" fmla="*/ 0 w 1"/>
                <a:gd name="T5" fmla="*/ 1 h 1"/>
                <a:gd name="T6" fmla="*/ 1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0" y="1"/>
                    <a:pt x="0" y="1"/>
                    <a:pt x="0" y="1"/>
                  </a:cubicBezTo>
                  <a:cubicBezTo>
                    <a:pt x="0" y="0"/>
                    <a:pt x="0" y="0"/>
                    <a:pt x="1" y="0"/>
                  </a:cubicBezTo>
                  <a:cubicBezTo>
                    <a:pt x="1" y="0"/>
                    <a:pt x="1" y="0"/>
                    <a:pt x="1" y="1"/>
                  </a:cubicBezTo>
                  <a:close/>
                  <a:moveTo>
                    <a:pt x="1" y="1"/>
                  </a:moveTo>
                  <a:cubicBezTo>
                    <a:pt x="1" y="1"/>
                    <a:pt x="1" y="1"/>
                    <a:pt x="1"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63">
              <a:extLst>
                <a:ext uri="{FF2B5EF4-FFF2-40B4-BE49-F238E27FC236}">
                  <a16:creationId xmlns:a16="http://schemas.microsoft.com/office/drawing/2014/main" id="{2242E2D3-32BB-48DF-B2A9-2E9ECB56E476}"/>
                </a:ext>
              </a:extLst>
            </p:cNvPr>
            <p:cNvSpPr>
              <a:spLocks noEditPoints="1"/>
            </p:cNvSpPr>
            <p:nvPr/>
          </p:nvSpPr>
          <p:spPr bwMode="auto">
            <a:xfrm>
              <a:off x="6500813" y="971551"/>
              <a:ext cx="7938" cy="7938"/>
            </a:xfrm>
            <a:custGeom>
              <a:avLst/>
              <a:gdLst>
                <a:gd name="T0" fmla="*/ 2 w 2"/>
                <a:gd name="T1" fmla="*/ 1 h 2"/>
                <a:gd name="T2" fmla="*/ 1 w 2"/>
                <a:gd name="T3" fmla="*/ 2 h 2"/>
                <a:gd name="T4" fmla="*/ 0 w 2"/>
                <a:gd name="T5" fmla="*/ 1 h 2"/>
                <a:gd name="T6" fmla="*/ 1 w 2"/>
                <a:gd name="T7" fmla="*/ 0 h 2"/>
                <a:gd name="T8" fmla="*/ 2 w 2"/>
                <a:gd name="T9" fmla="*/ 1 h 2"/>
                <a:gd name="T10" fmla="*/ 2 w 2"/>
                <a:gd name="T11" fmla="*/ 1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2" y="2"/>
                    <a:pt x="1" y="2"/>
                    <a:pt x="1" y="2"/>
                  </a:cubicBezTo>
                  <a:cubicBezTo>
                    <a:pt x="0" y="2"/>
                    <a:pt x="0" y="2"/>
                    <a:pt x="0" y="1"/>
                  </a:cubicBezTo>
                  <a:cubicBezTo>
                    <a:pt x="0" y="1"/>
                    <a:pt x="0" y="0"/>
                    <a:pt x="1" y="0"/>
                  </a:cubicBezTo>
                  <a:cubicBezTo>
                    <a:pt x="1" y="0"/>
                    <a:pt x="2" y="1"/>
                    <a:pt x="2" y="1"/>
                  </a:cubicBezTo>
                  <a:close/>
                  <a:moveTo>
                    <a:pt x="2" y="1"/>
                  </a:moveTo>
                  <a:cubicBezTo>
                    <a:pt x="2" y="1"/>
                    <a:pt x="2" y="1"/>
                    <a:pt x="2"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4">
              <a:extLst>
                <a:ext uri="{FF2B5EF4-FFF2-40B4-BE49-F238E27FC236}">
                  <a16:creationId xmlns:a16="http://schemas.microsoft.com/office/drawing/2014/main" id="{0AAD6D6E-9046-4DF2-9E85-E6B834A92E98}"/>
                </a:ext>
              </a:extLst>
            </p:cNvPr>
            <p:cNvSpPr>
              <a:spLocks noEditPoints="1"/>
            </p:cNvSpPr>
            <p:nvPr/>
          </p:nvSpPr>
          <p:spPr bwMode="auto">
            <a:xfrm>
              <a:off x="6518275" y="1016001"/>
              <a:ext cx="23813" cy="23813"/>
            </a:xfrm>
            <a:custGeom>
              <a:avLst/>
              <a:gdLst>
                <a:gd name="T0" fmla="*/ 7 w 7"/>
                <a:gd name="T1" fmla="*/ 3 h 7"/>
                <a:gd name="T2" fmla="*/ 4 w 7"/>
                <a:gd name="T3" fmla="*/ 7 h 7"/>
                <a:gd name="T4" fmla="*/ 0 w 7"/>
                <a:gd name="T5" fmla="*/ 3 h 7"/>
                <a:gd name="T6" fmla="*/ 4 w 7"/>
                <a:gd name="T7" fmla="*/ 0 h 7"/>
                <a:gd name="T8" fmla="*/ 7 w 7"/>
                <a:gd name="T9" fmla="*/ 3 h 7"/>
                <a:gd name="T10" fmla="*/ 7 w 7"/>
                <a:gd name="T11" fmla="*/ 3 h 7"/>
                <a:gd name="T12" fmla="*/ 7 w 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7" y="3"/>
                  </a:moveTo>
                  <a:cubicBezTo>
                    <a:pt x="7" y="5"/>
                    <a:pt x="6" y="7"/>
                    <a:pt x="4" y="7"/>
                  </a:cubicBezTo>
                  <a:cubicBezTo>
                    <a:pt x="2" y="7"/>
                    <a:pt x="0" y="5"/>
                    <a:pt x="0" y="3"/>
                  </a:cubicBezTo>
                  <a:cubicBezTo>
                    <a:pt x="0" y="1"/>
                    <a:pt x="2" y="0"/>
                    <a:pt x="4" y="0"/>
                  </a:cubicBezTo>
                  <a:cubicBezTo>
                    <a:pt x="6" y="0"/>
                    <a:pt x="7" y="1"/>
                    <a:pt x="7" y="3"/>
                  </a:cubicBezTo>
                  <a:close/>
                  <a:moveTo>
                    <a:pt x="7" y="3"/>
                  </a:moveTo>
                  <a:cubicBezTo>
                    <a:pt x="7" y="3"/>
                    <a:pt x="7" y="3"/>
                    <a:pt x="7"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65">
              <a:extLst>
                <a:ext uri="{FF2B5EF4-FFF2-40B4-BE49-F238E27FC236}">
                  <a16:creationId xmlns:a16="http://schemas.microsoft.com/office/drawing/2014/main" id="{8CF7299B-EBA7-4A3D-A4EF-C943E7FF5E30}"/>
                </a:ext>
              </a:extLst>
            </p:cNvPr>
            <p:cNvSpPr>
              <a:spLocks noEditPoints="1"/>
            </p:cNvSpPr>
            <p:nvPr/>
          </p:nvSpPr>
          <p:spPr bwMode="auto">
            <a:xfrm>
              <a:off x="6589713" y="998538"/>
              <a:ext cx="3175" cy="0"/>
            </a:xfrm>
            <a:custGeom>
              <a:avLst/>
              <a:gdLst>
                <a:gd name="T0" fmla="*/ 1 w 1"/>
                <a:gd name="T1" fmla="*/ 1 w 1"/>
                <a:gd name="T2" fmla="*/ 0 w 1"/>
                <a:gd name="T3" fmla="*/ 1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1" y="0"/>
                    <a:pt x="1" y="0"/>
                  </a:cubicBezTo>
                  <a:cubicBezTo>
                    <a:pt x="1" y="0"/>
                    <a:pt x="0" y="0"/>
                    <a:pt x="0" y="0"/>
                  </a:cubicBezTo>
                  <a:cubicBezTo>
                    <a:pt x="0" y="0"/>
                    <a:pt x="1" y="0"/>
                    <a:pt x="1" y="0"/>
                  </a:cubicBezTo>
                  <a:cubicBezTo>
                    <a:pt x="1" y="0"/>
                    <a:pt x="1" y="0"/>
                    <a:pt x="1" y="0"/>
                  </a:cubicBezTo>
                  <a:close/>
                  <a:moveTo>
                    <a:pt x="1" y="0"/>
                  </a:moveTo>
                  <a:cubicBezTo>
                    <a:pt x="1" y="0"/>
                    <a:pt x="1" y="0"/>
                    <a:pt x="1" y="0"/>
                  </a:cubicBezTo>
                </a:path>
              </a:pathLst>
            </a:custGeom>
            <a:solidFill>
              <a:srgbClr val="F2A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66">
              <a:extLst>
                <a:ext uri="{FF2B5EF4-FFF2-40B4-BE49-F238E27FC236}">
                  <a16:creationId xmlns:a16="http://schemas.microsoft.com/office/drawing/2014/main" id="{5D438BEE-1563-49C8-855B-0AE45983F5A2}"/>
                </a:ext>
              </a:extLst>
            </p:cNvPr>
            <p:cNvSpPr>
              <a:spLocks noEditPoints="1"/>
            </p:cNvSpPr>
            <p:nvPr/>
          </p:nvSpPr>
          <p:spPr bwMode="auto">
            <a:xfrm>
              <a:off x="6958013" y="1042988"/>
              <a:ext cx="20638" cy="20638"/>
            </a:xfrm>
            <a:custGeom>
              <a:avLst/>
              <a:gdLst>
                <a:gd name="T0" fmla="*/ 6 w 6"/>
                <a:gd name="T1" fmla="*/ 3 h 6"/>
                <a:gd name="T2" fmla="*/ 3 w 6"/>
                <a:gd name="T3" fmla="*/ 6 h 6"/>
                <a:gd name="T4" fmla="*/ 0 w 6"/>
                <a:gd name="T5" fmla="*/ 3 h 6"/>
                <a:gd name="T6" fmla="*/ 3 w 6"/>
                <a:gd name="T7" fmla="*/ 0 h 6"/>
                <a:gd name="T8" fmla="*/ 6 w 6"/>
                <a:gd name="T9" fmla="*/ 3 h 6"/>
                <a:gd name="T10" fmla="*/ 6 w 6"/>
                <a:gd name="T11" fmla="*/ 3 h 6"/>
                <a:gd name="T12" fmla="*/ 6 w 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3"/>
                  </a:moveTo>
                  <a:cubicBezTo>
                    <a:pt x="6" y="4"/>
                    <a:pt x="4" y="6"/>
                    <a:pt x="3" y="6"/>
                  </a:cubicBezTo>
                  <a:cubicBezTo>
                    <a:pt x="1" y="6"/>
                    <a:pt x="0" y="4"/>
                    <a:pt x="0" y="3"/>
                  </a:cubicBezTo>
                  <a:cubicBezTo>
                    <a:pt x="0" y="1"/>
                    <a:pt x="1" y="0"/>
                    <a:pt x="3" y="0"/>
                  </a:cubicBezTo>
                  <a:cubicBezTo>
                    <a:pt x="4" y="0"/>
                    <a:pt x="6" y="1"/>
                    <a:pt x="6" y="3"/>
                  </a:cubicBezTo>
                  <a:close/>
                  <a:moveTo>
                    <a:pt x="6" y="3"/>
                  </a:moveTo>
                  <a:cubicBezTo>
                    <a:pt x="6" y="3"/>
                    <a:pt x="6" y="3"/>
                    <a:pt x="6"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67">
              <a:extLst>
                <a:ext uri="{FF2B5EF4-FFF2-40B4-BE49-F238E27FC236}">
                  <a16:creationId xmlns:a16="http://schemas.microsoft.com/office/drawing/2014/main" id="{AB59112C-3BEE-485B-B80B-D1620BE0DBEE}"/>
                </a:ext>
              </a:extLst>
            </p:cNvPr>
            <p:cNvSpPr>
              <a:spLocks noEditPoints="1"/>
            </p:cNvSpPr>
            <p:nvPr/>
          </p:nvSpPr>
          <p:spPr bwMode="auto">
            <a:xfrm>
              <a:off x="6886575" y="1027113"/>
              <a:ext cx="3175" cy="3175"/>
            </a:xfrm>
            <a:custGeom>
              <a:avLst/>
              <a:gdLst>
                <a:gd name="T0" fmla="*/ 1 w 1"/>
                <a:gd name="T1" fmla="*/ 1 h 1"/>
                <a:gd name="T2" fmla="*/ 1 w 1"/>
                <a:gd name="T3" fmla="*/ 1 h 1"/>
                <a:gd name="T4" fmla="*/ 0 w 1"/>
                <a:gd name="T5" fmla="*/ 1 h 1"/>
                <a:gd name="T6" fmla="*/ 1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0" y="1"/>
                    <a:pt x="0" y="1"/>
                    <a:pt x="0" y="1"/>
                  </a:cubicBezTo>
                  <a:cubicBezTo>
                    <a:pt x="0" y="0"/>
                    <a:pt x="0" y="0"/>
                    <a:pt x="1" y="0"/>
                  </a:cubicBezTo>
                  <a:cubicBezTo>
                    <a:pt x="1" y="0"/>
                    <a:pt x="1" y="0"/>
                    <a:pt x="1" y="1"/>
                  </a:cubicBezTo>
                  <a:close/>
                  <a:moveTo>
                    <a:pt x="1" y="1"/>
                  </a:moveTo>
                  <a:cubicBezTo>
                    <a:pt x="1" y="1"/>
                    <a:pt x="1" y="1"/>
                    <a:pt x="1" y="1"/>
                  </a:cubicBezTo>
                </a:path>
              </a:pathLst>
            </a:custGeom>
            <a:solidFill>
              <a:srgbClr val="F2A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8">
              <a:extLst>
                <a:ext uri="{FF2B5EF4-FFF2-40B4-BE49-F238E27FC236}">
                  <a16:creationId xmlns:a16="http://schemas.microsoft.com/office/drawing/2014/main" id="{078E0C46-230F-4C6C-9681-234985035046}"/>
                </a:ext>
              </a:extLst>
            </p:cNvPr>
            <p:cNvSpPr>
              <a:spLocks noEditPoints="1"/>
            </p:cNvSpPr>
            <p:nvPr/>
          </p:nvSpPr>
          <p:spPr bwMode="auto">
            <a:xfrm>
              <a:off x="6623050" y="1036638"/>
              <a:ext cx="20638" cy="20638"/>
            </a:xfrm>
            <a:custGeom>
              <a:avLst/>
              <a:gdLst>
                <a:gd name="T0" fmla="*/ 6 w 6"/>
                <a:gd name="T1" fmla="*/ 3 h 6"/>
                <a:gd name="T2" fmla="*/ 3 w 6"/>
                <a:gd name="T3" fmla="*/ 6 h 6"/>
                <a:gd name="T4" fmla="*/ 0 w 6"/>
                <a:gd name="T5" fmla="*/ 3 h 6"/>
                <a:gd name="T6" fmla="*/ 3 w 6"/>
                <a:gd name="T7" fmla="*/ 0 h 6"/>
                <a:gd name="T8" fmla="*/ 6 w 6"/>
                <a:gd name="T9" fmla="*/ 3 h 6"/>
                <a:gd name="T10" fmla="*/ 6 w 6"/>
                <a:gd name="T11" fmla="*/ 3 h 6"/>
                <a:gd name="T12" fmla="*/ 6 w 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3"/>
                  </a:moveTo>
                  <a:cubicBezTo>
                    <a:pt x="6" y="5"/>
                    <a:pt x="5" y="6"/>
                    <a:pt x="3" y="6"/>
                  </a:cubicBezTo>
                  <a:cubicBezTo>
                    <a:pt x="1" y="6"/>
                    <a:pt x="0" y="5"/>
                    <a:pt x="0" y="3"/>
                  </a:cubicBezTo>
                  <a:cubicBezTo>
                    <a:pt x="0" y="2"/>
                    <a:pt x="1" y="0"/>
                    <a:pt x="3" y="0"/>
                  </a:cubicBezTo>
                  <a:cubicBezTo>
                    <a:pt x="5" y="0"/>
                    <a:pt x="6" y="2"/>
                    <a:pt x="6" y="3"/>
                  </a:cubicBezTo>
                  <a:close/>
                  <a:moveTo>
                    <a:pt x="6" y="3"/>
                  </a:moveTo>
                  <a:cubicBezTo>
                    <a:pt x="6" y="3"/>
                    <a:pt x="6" y="3"/>
                    <a:pt x="6"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9">
              <a:extLst>
                <a:ext uri="{FF2B5EF4-FFF2-40B4-BE49-F238E27FC236}">
                  <a16:creationId xmlns:a16="http://schemas.microsoft.com/office/drawing/2014/main" id="{B55BE400-552B-4FAF-B5ED-7A39A7481249}"/>
                </a:ext>
              </a:extLst>
            </p:cNvPr>
            <p:cNvSpPr>
              <a:spLocks noEditPoints="1"/>
            </p:cNvSpPr>
            <p:nvPr/>
          </p:nvSpPr>
          <p:spPr bwMode="auto">
            <a:xfrm>
              <a:off x="6538913" y="890588"/>
              <a:ext cx="12700" cy="12700"/>
            </a:xfrm>
            <a:custGeom>
              <a:avLst/>
              <a:gdLst>
                <a:gd name="T0" fmla="*/ 4 w 4"/>
                <a:gd name="T1" fmla="*/ 2 h 4"/>
                <a:gd name="T2" fmla="*/ 2 w 4"/>
                <a:gd name="T3" fmla="*/ 4 h 4"/>
                <a:gd name="T4" fmla="*/ 0 w 4"/>
                <a:gd name="T5" fmla="*/ 2 h 4"/>
                <a:gd name="T6" fmla="*/ 2 w 4"/>
                <a:gd name="T7" fmla="*/ 0 h 4"/>
                <a:gd name="T8" fmla="*/ 4 w 4"/>
                <a:gd name="T9" fmla="*/ 2 h 4"/>
                <a:gd name="T10" fmla="*/ 4 w 4"/>
                <a:gd name="T11" fmla="*/ 2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cubicBezTo>
                    <a:pt x="4" y="3"/>
                    <a:pt x="3" y="4"/>
                    <a:pt x="2" y="4"/>
                  </a:cubicBezTo>
                  <a:cubicBezTo>
                    <a:pt x="1" y="4"/>
                    <a:pt x="0" y="3"/>
                    <a:pt x="0" y="2"/>
                  </a:cubicBezTo>
                  <a:cubicBezTo>
                    <a:pt x="0" y="0"/>
                    <a:pt x="1" y="0"/>
                    <a:pt x="2" y="0"/>
                  </a:cubicBezTo>
                  <a:cubicBezTo>
                    <a:pt x="3" y="0"/>
                    <a:pt x="4" y="0"/>
                    <a:pt x="4" y="2"/>
                  </a:cubicBezTo>
                  <a:close/>
                  <a:moveTo>
                    <a:pt x="4" y="2"/>
                  </a:moveTo>
                  <a:cubicBezTo>
                    <a:pt x="4" y="2"/>
                    <a:pt x="4" y="2"/>
                    <a:pt x="4"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0">
              <a:extLst>
                <a:ext uri="{FF2B5EF4-FFF2-40B4-BE49-F238E27FC236}">
                  <a16:creationId xmlns:a16="http://schemas.microsoft.com/office/drawing/2014/main" id="{2C9921E1-6A39-4DB7-BEED-9CC0D2277C04}"/>
                </a:ext>
              </a:extLst>
            </p:cNvPr>
            <p:cNvSpPr>
              <a:spLocks noEditPoints="1"/>
            </p:cNvSpPr>
            <p:nvPr/>
          </p:nvSpPr>
          <p:spPr bwMode="auto">
            <a:xfrm>
              <a:off x="6653213" y="1173163"/>
              <a:ext cx="23813" cy="23813"/>
            </a:xfrm>
            <a:custGeom>
              <a:avLst/>
              <a:gdLst>
                <a:gd name="T0" fmla="*/ 7 w 7"/>
                <a:gd name="T1" fmla="*/ 3 h 7"/>
                <a:gd name="T2" fmla="*/ 3 w 7"/>
                <a:gd name="T3" fmla="*/ 7 h 7"/>
                <a:gd name="T4" fmla="*/ 0 w 7"/>
                <a:gd name="T5" fmla="*/ 3 h 7"/>
                <a:gd name="T6" fmla="*/ 3 w 7"/>
                <a:gd name="T7" fmla="*/ 0 h 7"/>
                <a:gd name="T8" fmla="*/ 7 w 7"/>
                <a:gd name="T9" fmla="*/ 3 h 7"/>
                <a:gd name="T10" fmla="*/ 7 w 7"/>
                <a:gd name="T11" fmla="*/ 3 h 7"/>
                <a:gd name="T12" fmla="*/ 7 w 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7" y="3"/>
                  </a:moveTo>
                  <a:cubicBezTo>
                    <a:pt x="7" y="5"/>
                    <a:pt x="5" y="7"/>
                    <a:pt x="3" y="7"/>
                  </a:cubicBezTo>
                  <a:cubicBezTo>
                    <a:pt x="1" y="7"/>
                    <a:pt x="0" y="5"/>
                    <a:pt x="0" y="3"/>
                  </a:cubicBezTo>
                  <a:cubicBezTo>
                    <a:pt x="0" y="2"/>
                    <a:pt x="1" y="0"/>
                    <a:pt x="3" y="0"/>
                  </a:cubicBezTo>
                  <a:cubicBezTo>
                    <a:pt x="5" y="0"/>
                    <a:pt x="7" y="2"/>
                    <a:pt x="7" y="3"/>
                  </a:cubicBezTo>
                  <a:close/>
                  <a:moveTo>
                    <a:pt x="7" y="3"/>
                  </a:moveTo>
                  <a:cubicBezTo>
                    <a:pt x="7" y="3"/>
                    <a:pt x="7" y="3"/>
                    <a:pt x="7"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1">
              <a:extLst>
                <a:ext uri="{FF2B5EF4-FFF2-40B4-BE49-F238E27FC236}">
                  <a16:creationId xmlns:a16="http://schemas.microsoft.com/office/drawing/2014/main" id="{04E02DE1-B127-41BF-BE82-03D37FA42AFF}"/>
                </a:ext>
              </a:extLst>
            </p:cNvPr>
            <p:cNvSpPr>
              <a:spLocks noEditPoints="1"/>
            </p:cNvSpPr>
            <p:nvPr/>
          </p:nvSpPr>
          <p:spPr bwMode="auto">
            <a:xfrm>
              <a:off x="6670675" y="1111251"/>
              <a:ext cx="12700" cy="14288"/>
            </a:xfrm>
            <a:custGeom>
              <a:avLst/>
              <a:gdLst>
                <a:gd name="T0" fmla="*/ 4 w 4"/>
                <a:gd name="T1" fmla="*/ 2 h 4"/>
                <a:gd name="T2" fmla="*/ 2 w 4"/>
                <a:gd name="T3" fmla="*/ 4 h 4"/>
                <a:gd name="T4" fmla="*/ 0 w 4"/>
                <a:gd name="T5" fmla="*/ 2 h 4"/>
                <a:gd name="T6" fmla="*/ 2 w 4"/>
                <a:gd name="T7" fmla="*/ 0 h 4"/>
                <a:gd name="T8" fmla="*/ 4 w 4"/>
                <a:gd name="T9" fmla="*/ 2 h 4"/>
                <a:gd name="T10" fmla="*/ 4 w 4"/>
                <a:gd name="T11" fmla="*/ 2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cubicBezTo>
                    <a:pt x="4" y="3"/>
                    <a:pt x="3" y="4"/>
                    <a:pt x="2" y="4"/>
                  </a:cubicBezTo>
                  <a:cubicBezTo>
                    <a:pt x="1" y="4"/>
                    <a:pt x="0" y="3"/>
                    <a:pt x="0" y="2"/>
                  </a:cubicBezTo>
                  <a:cubicBezTo>
                    <a:pt x="0" y="1"/>
                    <a:pt x="1" y="0"/>
                    <a:pt x="2" y="0"/>
                  </a:cubicBezTo>
                  <a:cubicBezTo>
                    <a:pt x="3" y="0"/>
                    <a:pt x="4" y="1"/>
                    <a:pt x="4" y="2"/>
                  </a:cubicBezTo>
                  <a:close/>
                  <a:moveTo>
                    <a:pt x="4" y="2"/>
                  </a:moveTo>
                  <a:cubicBezTo>
                    <a:pt x="4" y="2"/>
                    <a:pt x="4" y="2"/>
                    <a:pt x="4"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2">
              <a:extLst>
                <a:ext uri="{FF2B5EF4-FFF2-40B4-BE49-F238E27FC236}">
                  <a16:creationId xmlns:a16="http://schemas.microsoft.com/office/drawing/2014/main" id="{BAD24B1D-2993-4DF8-A8B8-79B8895FAF8E}"/>
                </a:ext>
              </a:extLst>
            </p:cNvPr>
            <p:cNvSpPr>
              <a:spLocks noEditPoints="1"/>
            </p:cNvSpPr>
            <p:nvPr/>
          </p:nvSpPr>
          <p:spPr bwMode="auto">
            <a:xfrm>
              <a:off x="6838950" y="1187451"/>
              <a:ext cx="7938" cy="9525"/>
            </a:xfrm>
            <a:custGeom>
              <a:avLst/>
              <a:gdLst>
                <a:gd name="T0" fmla="*/ 2 w 2"/>
                <a:gd name="T1" fmla="*/ 1 h 3"/>
                <a:gd name="T2" fmla="*/ 1 w 2"/>
                <a:gd name="T3" fmla="*/ 3 h 3"/>
                <a:gd name="T4" fmla="*/ 0 w 2"/>
                <a:gd name="T5" fmla="*/ 1 h 3"/>
                <a:gd name="T6" fmla="*/ 1 w 2"/>
                <a:gd name="T7" fmla="*/ 0 h 3"/>
                <a:gd name="T8" fmla="*/ 2 w 2"/>
                <a:gd name="T9" fmla="*/ 1 h 3"/>
                <a:gd name="T10" fmla="*/ 2 w 2"/>
                <a:gd name="T11" fmla="*/ 1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cubicBezTo>
                    <a:pt x="2" y="2"/>
                    <a:pt x="2" y="3"/>
                    <a:pt x="1" y="3"/>
                  </a:cubicBezTo>
                  <a:cubicBezTo>
                    <a:pt x="0" y="3"/>
                    <a:pt x="0" y="2"/>
                    <a:pt x="0" y="1"/>
                  </a:cubicBezTo>
                  <a:cubicBezTo>
                    <a:pt x="0" y="1"/>
                    <a:pt x="0" y="0"/>
                    <a:pt x="1" y="0"/>
                  </a:cubicBezTo>
                  <a:cubicBezTo>
                    <a:pt x="2" y="0"/>
                    <a:pt x="2" y="1"/>
                    <a:pt x="2" y="1"/>
                  </a:cubicBezTo>
                  <a:close/>
                  <a:moveTo>
                    <a:pt x="2" y="1"/>
                  </a:moveTo>
                  <a:cubicBezTo>
                    <a:pt x="2" y="1"/>
                    <a:pt x="2" y="1"/>
                    <a:pt x="2"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3">
              <a:extLst>
                <a:ext uri="{FF2B5EF4-FFF2-40B4-BE49-F238E27FC236}">
                  <a16:creationId xmlns:a16="http://schemas.microsoft.com/office/drawing/2014/main" id="{DC4E8BC8-9862-43BF-A0EE-DFA828294F0C}"/>
                </a:ext>
              </a:extLst>
            </p:cNvPr>
            <p:cNvSpPr>
              <a:spLocks noEditPoints="1"/>
            </p:cNvSpPr>
            <p:nvPr/>
          </p:nvSpPr>
          <p:spPr bwMode="auto">
            <a:xfrm>
              <a:off x="6889750" y="1119188"/>
              <a:ext cx="7938" cy="9525"/>
            </a:xfrm>
            <a:custGeom>
              <a:avLst/>
              <a:gdLst>
                <a:gd name="T0" fmla="*/ 2 w 2"/>
                <a:gd name="T1" fmla="*/ 1 h 3"/>
                <a:gd name="T2" fmla="*/ 1 w 2"/>
                <a:gd name="T3" fmla="*/ 3 h 3"/>
                <a:gd name="T4" fmla="*/ 0 w 2"/>
                <a:gd name="T5" fmla="*/ 1 h 3"/>
                <a:gd name="T6" fmla="*/ 1 w 2"/>
                <a:gd name="T7" fmla="*/ 0 h 3"/>
                <a:gd name="T8" fmla="*/ 2 w 2"/>
                <a:gd name="T9" fmla="*/ 1 h 3"/>
                <a:gd name="T10" fmla="*/ 2 w 2"/>
                <a:gd name="T11" fmla="*/ 1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cubicBezTo>
                    <a:pt x="2" y="2"/>
                    <a:pt x="2" y="3"/>
                    <a:pt x="1" y="3"/>
                  </a:cubicBezTo>
                  <a:cubicBezTo>
                    <a:pt x="0" y="3"/>
                    <a:pt x="0" y="2"/>
                    <a:pt x="0" y="1"/>
                  </a:cubicBezTo>
                  <a:cubicBezTo>
                    <a:pt x="0" y="1"/>
                    <a:pt x="0" y="0"/>
                    <a:pt x="1" y="0"/>
                  </a:cubicBezTo>
                  <a:cubicBezTo>
                    <a:pt x="2" y="0"/>
                    <a:pt x="2" y="1"/>
                    <a:pt x="2" y="1"/>
                  </a:cubicBezTo>
                  <a:close/>
                  <a:moveTo>
                    <a:pt x="2" y="1"/>
                  </a:moveTo>
                  <a:cubicBezTo>
                    <a:pt x="2" y="1"/>
                    <a:pt x="2" y="1"/>
                    <a:pt x="2"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4">
              <a:extLst>
                <a:ext uri="{FF2B5EF4-FFF2-40B4-BE49-F238E27FC236}">
                  <a16:creationId xmlns:a16="http://schemas.microsoft.com/office/drawing/2014/main" id="{6AAB0E61-4336-4904-8F55-FA7767C7D0A4}"/>
                </a:ext>
              </a:extLst>
            </p:cNvPr>
            <p:cNvSpPr>
              <a:spLocks noEditPoints="1"/>
            </p:cNvSpPr>
            <p:nvPr/>
          </p:nvSpPr>
          <p:spPr bwMode="auto">
            <a:xfrm>
              <a:off x="6907213" y="1155701"/>
              <a:ext cx="20638" cy="20638"/>
            </a:xfrm>
            <a:custGeom>
              <a:avLst/>
              <a:gdLst>
                <a:gd name="T0" fmla="*/ 6 w 6"/>
                <a:gd name="T1" fmla="*/ 3 h 6"/>
                <a:gd name="T2" fmla="*/ 3 w 6"/>
                <a:gd name="T3" fmla="*/ 6 h 6"/>
                <a:gd name="T4" fmla="*/ 0 w 6"/>
                <a:gd name="T5" fmla="*/ 3 h 6"/>
                <a:gd name="T6" fmla="*/ 3 w 6"/>
                <a:gd name="T7" fmla="*/ 0 h 6"/>
                <a:gd name="T8" fmla="*/ 6 w 6"/>
                <a:gd name="T9" fmla="*/ 3 h 6"/>
                <a:gd name="T10" fmla="*/ 6 w 6"/>
                <a:gd name="T11" fmla="*/ 3 h 6"/>
                <a:gd name="T12" fmla="*/ 6 w 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3"/>
                  </a:moveTo>
                  <a:cubicBezTo>
                    <a:pt x="6" y="5"/>
                    <a:pt x="5" y="6"/>
                    <a:pt x="3" y="6"/>
                  </a:cubicBezTo>
                  <a:cubicBezTo>
                    <a:pt x="1" y="6"/>
                    <a:pt x="0" y="5"/>
                    <a:pt x="0" y="3"/>
                  </a:cubicBezTo>
                  <a:cubicBezTo>
                    <a:pt x="0" y="1"/>
                    <a:pt x="1" y="0"/>
                    <a:pt x="3" y="0"/>
                  </a:cubicBezTo>
                  <a:cubicBezTo>
                    <a:pt x="5" y="0"/>
                    <a:pt x="6" y="1"/>
                    <a:pt x="6" y="3"/>
                  </a:cubicBezTo>
                  <a:close/>
                  <a:moveTo>
                    <a:pt x="6" y="3"/>
                  </a:moveTo>
                  <a:cubicBezTo>
                    <a:pt x="6" y="3"/>
                    <a:pt x="6" y="3"/>
                    <a:pt x="6"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5">
              <a:extLst>
                <a:ext uri="{FF2B5EF4-FFF2-40B4-BE49-F238E27FC236}">
                  <a16:creationId xmlns:a16="http://schemas.microsoft.com/office/drawing/2014/main" id="{AF71912D-9D8D-4ADB-9181-0EC1484AACF6}"/>
                </a:ext>
              </a:extLst>
            </p:cNvPr>
            <p:cNvSpPr>
              <a:spLocks noEditPoints="1"/>
            </p:cNvSpPr>
            <p:nvPr/>
          </p:nvSpPr>
          <p:spPr bwMode="auto">
            <a:xfrm>
              <a:off x="6727825" y="1190626"/>
              <a:ext cx="6350" cy="9525"/>
            </a:xfrm>
            <a:custGeom>
              <a:avLst/>
              <a:gdLst>
                <a:gd name="T0" fmla="*/ 2 w 2"/>
                <a:gd name="T1" fmla="*/ 1 h 3"/>
                <a:gd name="T2" fmla="*/ 1 w 2"/>
                <a:gd name="T3" fmla="*/ 3 h 3"/>
                <a:gd name="T4" fmla="*/ 0 w 2"/>
                <a:gd name="T5" fmla="*/ 1 h 3"/>
                <a:gd name="T6" fmla="*/ 1 w 2"/>
                <a:gd name="T7" fmla="*/ 0 h 3"/>
                <a:gd name="T8" fmla="*/ 2 w 2"/>
                <a:gd name="T9" fmla="*/ 1 h 3"/>
                <a:gd name="T10" fmla="*/ 2 w 2"/>
                <a:gd name="T11" fmla="*/ 1 h 3"/>
                <a:gd name="T12" fmla="*/ 2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1"/>
                  </a:moveTo>
                  <a:cubicBezTo>
                    <a:pt x="2" y="2"/>
                    <a:pt x="2" y="3"/>
                    <a:pt x="1" y="3"/>
                  </a:cubicBezTo>
                  <a:cubicBezTo>
                    <a:pt x="0" y="3"/>
                    <a:pt x="0" y="2"/>
                    <a:pt x="0" y="1"/>
                  </a:cubicBezTo>
                  <a:cubicBezTo>
                    <a:pt x="0" y="0"/>
                    <a:pt x="0" y="0"/>
                    <a:pt x="1" y="0"/>
                  </a:cubicBezTo>
                  <a:cubicBezTo>
                    <a:pt x="2" y="0"/>
                    <a:pt x="2" y="0"/>
                    <a:pt x="2" y="1"/>
                  </a:cubicBezTo>
                  <a:close/>
                  <a:moveTo>
                    <a:pt x="2" y="1"/>
                  </a:moveTo>
                  <a:cubicBezTo>
                    <a:pt x="2" y="1"/>
                    <a:pt x="2" y="1"/>
                    <a:pt x="2"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6">
              <a:extLst>
                <a:ext uri="{FF2B5EF4-FFF2-40B4-BE49-F238E27FC236}">
                  <a16:creationId xmlns:a16="http://schemas.microsoft.com/office/drawing/2014/main" id="{9803F560-F431-4D58-8AE9-DFAAA6D05445}"/>
                </a:ext>
              </a:extLst>
            </p:cNvPr>
            <p:cNvSpPr>
              <a:spLocks noEditPoints="1"/>
            </p:cNvSpPr>
            <p:nvPr/>
          </p:nvSpPr>
          <p:spPr bwMode="auto">
            <a:xfrm>
              <a:off x="6981825" y="917576"/>
              <a:ext cx="9525" cy="9525"/>
            </a:xfrm>
            <a:custGeom>
              <a:avLst/>
              <a:gdLst>
                <a:gd name="T0" fmla="*/ 3 w 3"/>
                <a:gd name="T1" fmla="*/ 2 h 3"/>
                <a:gd name="T2" fmla="*/ 2 w 3"/>
                <a:gd name="T3" fmla="*/ 3 h 3"/>
                <a:gd name="T4" fmla="*/ 0 w 3"/>
                <a:gd name="T5" fmla="*/ 2 h 3"/>
                <a:gd name="T6" fmla="*/ 2 w 3"/>
                <a:gd name="T7" fmla="*/ 0 h 3"/>
                <a:gd name="T8" fmla="*/ 3 w 3"/>
                <a:gd name="T9" fmla="*/ 2 h 3"/>
                <a:gd name="T10" fmla="*/ 3 w 3"/>
                <a:gd name="T11" fmla="*/ 2 h 3"/>
                <a:gd name="T12" fmla="*/ 3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2"/>
                  </a:moveTo>
                  <a:cubicBezTo>
                    <a:pt x="3" y="3"/>
                    <a:pt x="2" y="3"/>
                    <a:pt x="2" y="3"/>
                  </a:cubicBezTo>
                  <a:cubicBezTo>
                    <a:pt x="1" y="3"/>
                    <a:pt x="0" y="3"/>
                    <a:pt x="0" y="2"/>
                  </a:cubicBezTo>
                  <a:cubicBezTo>
                    <a:pt x="0" y="1"/>
                    <a:pt x="1" y="0"/>
                    <a:pt x="2" y="0"/>
                  </a:cubicBezTo>
                  <a:cubicBezTo>
                    <a:pt x="2" y="0"/>
                    <a:pt x="3" y="1"/>
                    <a:pt x="3" y="2"/>
                  </a:cubicBezTo>
                  <a:close/>
                  <a:moveTo>
                    <a:pt x="3" y="2"/>
                  </a:moveTo>
                  <a:cubicBezTo>
                    <a:pt x="3" y="2"/>
                    <a:pt x="3" y="2"/>
                    <a:pt x="3"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
              <a:extLst>
                <a:ext uri="{FF2B5EF4-FFF2-40B4-BE49-F238E27FC236}">
                  <a16:creationId xmlns:a16="http://schemas.microsoft.com/office/drawing/2014/main" id="{37C1C74D-210A-46CD-A367-6CBD1CC67FC5}"/>
                </a:ext>
              </a:extLst>
            </p:cNvPr>
            <p:cNvSpPr>
              <a:spLocks noEditPoints="1"/>
            </p:cNvSpPr>
            <p:nvPr/>
          </p:nvSpPr>
          <p:spPr bwMode="auto">
            <a:xfrm>
              <a:off x="6680200" y="896938"/>
              <a:ext cx="17463" cy="17463"/>
            </a:xfrm>
            <a:custGeom>
              <a:avLst/>
              <a:gdLst>
                <a:gd name="T0" fmla="*/ 5 w 5"/>
                <a:gd name="T1" fmla="*/ 3 h 5"/>
                <a:gd name="T2" fmla="*/ 2 w 5"/>
                <a:gd name="T3" fmla="*/ 5 h 5"/>
                <a:gd name="T4" fmla="*/ 0 w 5"/>
                <a:gd name="T5" fmla="*/ 3 h 5"/>
                <a:gd name="T6" fmla="*/ 2 w 5"/>
                <a:gd name="T7" fmla="*/ 0 h 5"/>
                <a:gd name="T8" fmla="*/ 5 w 5"/>
                <a:gd name="T9" fmla="*/ 3 h 5"/>
                <a:gd name="T10" fmla="*/ 5 w 5"/>
                <a:gd name="T11" fmla="*/ 3 h 5"/>
                <a:gd name="T12" fmla="*/ 5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3"/>
                  </a:moveTo>
                  <a:cubicBezTo>
                    <a:pt x="5" y="4"/>
                    <a:pt x="4" y="5"/>
                    <a:pt x="2" y="5"/>
                  </a:cubicBezTo>
                  <a:cubicBezTo>
                    <a:pt x="1" y="5"/>
                    <a:pt x="0" y="4"/>
                    <a:pt x="0" y="3"/>
                  </a:cubicBezTo>
                  <a:cubicBezTo>
                    <a:pt x="0" y="1"/>
                    <a:pt x="1" y="0"/>
                    <a:pt x="2" y="0"/>
                  </a:cubicBezTo>
                  <a:cubicBezTo>
                    <a:pt x="4" y="0"/>
                    <a:pt x="5" y="1"/>
                    <a:pt x="5" y="3"/>
                  </a:cubicBezTo>
                  <a:close/>
                  <a:moveTo>
                    <a:pt x="5" y="3"/>
                  </a:moveTo>
                  <a:cubicBezTo>
                    <a:pt x="5" y="3"/>
                    <a:pt x="5" y="3"/>
                    <a:pt x="5" y="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8">
              <a:extLst>
                <a:ext uri="{FF2B5EF4-FFF2-40B4-BE49-F238E27FC236}">
                  <a16:creationId xmlns:a16="http://schemas.microsoft.com/office/drawing/2014/main" id="{D9CDD11D-50B6-45D0-8EBF-0EBE79726DCA}"/>
                </a:ext>
              </a:extLst>
            </p:cNvPr>
            <p:cNvSpPr>
              <a:spLocks noEditPoints="1"/>
            </p:cNvSpPr>
            <p:nvPr/>
          </p:nvSpPr>
          <p:spPr bwMode="auto">
            <a:xfrm>
              <a:off x="6838950" y="793751"/>
              <a:ext cx="14288" cy="14288"/>
            </a:xfrm>
            <a:custGeom>
              <a:avLst/>
              <a:gdLst>
                <a:gd name="T0" fmla="*/ 4 w 4"/>
                <a:gd name="T1" fmla="*/ 2 h 4"/>
                <a:gd name="T2" fmla="*/ 2 w 4"/>
                <a:gd name="T3" fmla="*/ 4 h 4"/>
                <a:gd name="T4" fmla="*/ 0 w 4"/>
                <a:gd name="T5" fmla="*/ 2 h 4"/>
                <a:gd name="T6" fmla="*/ 2 w 4"/>
                <a:gd name="T7" fmla="*/ 0 h 4"/>
                <a:gd name="T8" fmla="*/ 4 w 4"/>
                <a:gd name="T9" fmla="*/ 2 h 4"/>
                <a:gd name="T10" fmla="*/ 4 w 4"/>
                <a:gd name="T11" fmla="*/ 2 h 4"/>
                <a:gd name="T12" fmla="*/ 4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2"/>
                  </a:moveTo>
                  <a:cubicBezTo>
                    <a:pt x="4" y="3"/>
                    <a:pt x="3" y="4"/>
                    <a:pt x="2" y="4"/>
                  </a:cubicBezTo>
                  <a:cubicBezTo>
                    <a:pt x="1" y="4"/>
                    <a:pt x="0" y="3"/>
                    <a:pt x="0" y="2"/>
                  </a:cubicBezTo>
                  <a:cubicBezTo>
                    <a:pt x="0" y="1"/>
                    <a:pt x="1" y="0"/>
                    <a:pt x="2" y="0"/>
                  </a:cubicBezTo>
                  <a:cubicBezTo>
                    <a:pt x="3" y="0"/>
                    <a:pt x="4" y="1"/>
                    <a:pt x="4" y="2"/>
                  </a:cubicBezTo>
                  <a:close/>
                  <a:moveTo>
                    <a:pt x="4" y="2"/>
                  </a:moveTo>
                  <a:cubicBezTo>
                    <a:pt x="4" y="2"/>
                    <a:pt x="4" y="2"/>
                    <a:pt x="4" y="2"/>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9">
              <a:extLst>
                <a:ext uri="{FF2B5EF4-FFF2-40B4-BE49-F238E27FC236}">
                  <a16:creationId xmlns:a16="http://schemas.microsoft.com/office/drawing/2014/main" id="{5E80E717-A792-430C-AC48-B2F0577798BC}"/>
                </a:ext>
              </a:extLst>
            </p:cNvPr>
            <p:cNvSpPr>
              <a:spLocks noEditPoints="1"/>
            </p:cNvSpPr>
            <p:nvPr/>
          </p:nvSpPr>
          <p:spPr bwMode="auto">
            <a:xfrm>
              <a:off x="6605588" y="790576"/>
              <a:ext cx="4763" cy="7938"/>
            </a:xfrm>
            <a:custGeom>
              <a:avLst/>
              <a:gdLst>
                <a:gd name="T0" fmla="*/ 1 w 1"/>
                <a:gd name="T1" fmla="*/ 1 h 2"/>
                <a:gd name="T2" fmla="*/ 0 w 1"/>
                <a:gd name="T3" fmla="*/ 2 h 2"/>
                <a:gd name="T4" fmla="*/ 0 w 1"/>
                <a:gd name="T5" fmla="*/ 1 h 2"/>
                <a:gd name="T6" fmla="*/ 0 w 1"/>
                <a:gd name="T7" fmla="*/ 0 h 2"/>
                <a:gd name="T8" fmla="*/ 1 w 1"/>
                <a:gd name="T9" fmla="*/ 1 h 2"/>
                <a:gd name="T10" fmla="*/ 1 w 1"/>
                <a:gd name="T11" fmla="*/ 1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1" y="1"/>
                    <a:pt x="1" y="2"/>
                    <a:pt x="0" y="2"/>
                  </a:cubicBezTo>
                  <a:cubicBezTo>
                    <a:pt x="0" y="2"/>
                    <a:pt x="0" y="1"/>
                    <a:pt x="0" y="1"/>
                  </a:cubicBezTo>
                  <a:cubicBezTo>
                    <a:pt x="0" y="1"/>
                    <a:pt x="0" y="0"/>
                    <a:pt x="0" y="0"/>
                  </a:cubicBezTo>
                  <a:cubicBezTo>
                    <a:pt x="1" y="0"/>
                    <a:pt x="1" y="1"/>
                    <a:pt x="1" y="1"/>
                  </a:cubicBezTo>
                  <a:close/>
                  <a:moveTo>
                    <a:pt x="1" y="1"/>
                  </a:moveTo>
                  <a:cubicBezTo>
                    <a:pt x="1" y="1"/>
                    <a:pt x="1" y="1"/>
                    <a:pt x="1" y="1"/>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0">
              <a:extLst>
                <a:ext uri="{FF2B5EF4-FFF2-40B4-BE49-F238E27FC236}">
                  <a16:creationId xmlns:a16="http://schemas.microsoft.com/office/drawing/2014/main" id="{B6DC7EE6-BB5F-4F70-B1AF-472B6E7B024C}"/>
                </a:ext>
              </a:extLst>
            </p:cNvPr>
            <p:cNvSpPr>
              <a:spLocks/>
            </p:cNvSpPr>
            <p:nvPr/>
          </p:nvSpPr>
          <p:spPr bwMode="auto">
            <a:xfrm>
              <a:off x="6738938" y="736601"/>
              <a:ext cx="87313" cy="80963"/>
            </a:xfrm>
            <a:custGeom>
              <a:avLst/>
              <a:gdLst>
                <a:gd name="T0" fmla="*/ 4 w 26"/>
                <a:gd name="T1" fmla="*/ 18 h 24"/>
                <a:gd name="T2" fmla="*/ 7 w 26"/>
                <a:gd name="T3" fmla="*/ 3 h 24"/>
                <a:gd name="T4" fmla="*/ 22 w 26"/>
                <a:gd name="T5" fmla="*/ 6 h 24"/>
                <a:gd name="T6" fmla="*/ 19 w 26"/>
                <a:gd name="T7" fmla="*/ 20 h 24"/>
                <a:gd name="T8" fmla="*/ 4 w 26"/>
                <a:gd name="T9" fmla="*/ 18 h 24"/>
              </a:gdLst>
              <a:ahLst/>
              <a:cxnLst>
                <a:cxn ang="0">
                  <a:pos x="T0" y="T1"/>
                </a:cxn>
                <a:cxn ang="0">
                  <a:pos x="T2" y="T3"/>
                </a:cxn>
                <a:cxn ang="0">
                  <a:pos x="T4" y="T5"/>
                </a:cxn>
                <a:cxn ang="0">
                  <a:pos x="T6" y="T7"/>
                </a:cxn>
                <a:cxn ang="0">
                  <a:pos x="T8" y="T9"/>
                </a:cxn>
              </a:cxnLst>
              <a:rect l="0" t="0" r="r" b="b"/>
              <a:pathLst>
                <a:path w="26" h="24">
                  <a:moveTo>
                    <a:pt x="4" y="18"/>
                  </a:moveTo>
                  <a:cubicBezTo>
                    <a:pt x="0" y="14"/>
                    <a:pt x="2" y="7"/>
                    <a:pt x="7" y="3"/>
                  </a:cubicBezTo>
                  <a:cubicBezTo>
                    <a:pt x="12" y="0"/>
                    <a:pt x="19" y="1"/>
                    <a:pt x="22" y="6"/>
                  </a:cubicBezTo>
                  <a:cubicBezTo>
                    <a:pt x="26" y="10"/>
                    <a:pt x="24" y="17"/>
                    <a:pt x="19" y="20"/>
                  </a:cubicBezTo>
                  <a:cubicBezTo>
                    <a:pt x="14" y="24"/>
                    <a:pt x="8" y="23"/>
                    <a:pt x="4" y="18"/>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1">
              <a:extLst>
                <a:ext uri="{FF2B5EF4-FFF2-40B4-BE49-F238E27FC236}">
                  <a16:creationId xmlns:a16="http://schemas.microsoft.com/office/drawing/2014/main" id="{71DE69C0-BCA1-48D8-8694-D624B61801EF}"/>
                </a:ext>
              </a:extLst>
            </p:cNvPr>
            <p:cNvSpPr>
              <a:spLocks/>
            </p:cNvSpPr>
            <p:nvPr/>
          </p:nvSpPr>
          <p:spPr bwMode="auto">
            <a:xfrm>
              <a:off x="6738938" y="1235076"/>
              <a:ext cx="87313" cy="82550"/>
            </a:xfrm>
            <a:custGeom>
              <a:avLst/>
              <a:gdLst>
                <a:gd name="T0" fmla="*/ 4 w 26"/>
                <a:gd name="T1" fmla="*/ 18 h 24"/>
                <a:gd name="T2" fmla="*/ 7 w 26"/>
                <a:gd name="T3" fmla="*/ 3 h 24"/>
                <a:gd name="T4" fmla="*/ 22 w 26"/>
                <a:gd name="T5" fmla="*/ 6 h 24"/>
                <a:gd name="T6" fmla="*/ 19 w 26"/>
                <a:gd name="T7" fmla="*/ 20 h 24"/>
                <a:gd name="T8" fmla="*/ 4 w 26"/>
                <a:gd name="T9" fmla="*/ 18 h 24"/>
              </a:gdLst>
              <a:ahLst/>
              <a:cxnLst>
                <a:cxn ang="0">
                  <a:pos x="T0" y="T1"/>
                </a:cxn>
                <a:cxn ang="0">
                  <a:pos x="T2" y="T3"/>
                </a:cxn>
                <a:cxn ang="0">
                  <a:pos x="T4" y="T5"/>
                </a:cxn>
                <a:cxn ang="0">
                  <a:pos x="T6" y="T7"/>
                </a:cxn>
                <a:cxn ang="0">
                  <a:pos x="T8" y="T9"/>
                </a:cxn>
              </a:cxnLst>
              <a:rect l="0" t="0" r="r" b="b"/>
              <a:pathLst>
                <a:path w="26" h="24">
                  <a:moveTo>
                    <a:pt x="4" y="18"/>
                  </a:moveTo>
                  <a:cubicBezTo>
                    <a:pt x="0" y="14"/>
                    <a:pt x="2" y="7"/>
                    <a:pt x="7" y="3"/>
                  </a:cubicBezTo>
                  <a:cubicBezTo>
                    <a:pt x="12" y="0"/>
                    <a:pt x="19" y="1"/>
                    <a:pt x="22" y="6"/>
                  </a:cubicBezTo>
                  <a:cubicBezTo>
                    <a:pt x="26" y="10"/>
                    <a:pt x="24" y="17"/>
                    <a:pt x="19" y="20"/>
                  </a:cubicBezTo>
                  <a:cubicBezTo>
                    <a:pt x="14" y="24"/>
                    <a:pt x="8" y="23"/>
                    <a:pt x="4" y="18"/>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2">
              <a:extLst>
                <a:ext uri="{FF2B5EF4-FFF2-40B4-BE49-F238E27FC236}">
                  <a16:creationId xmlns:a16="http://schemas.microsoft.com/office/drawing/2014/main" id="{6E970ECD-7D06-4FE4-8F03-EA7AA4E249CC}"/>
                </a:ext>
              </a:extLst>
            </p:cNvPr>
            <p:cNvSpPr>
              <a:spLocks/>
            </p:cNvSpPr>
            <p:nvPr/>
          </p:nvSpPr>
          <p:spPr bwMode="auto">
            <a:xfrm>
              <a:off x="6511925" y="804863"/>
              <a:ext cx="77788" cy="71438"/>
            </a:xfrm>
            <a:custGeom>
              <a:avLst/>
              <a:gdLst>
                <a:gd name="T0" fmla="*/ 3 w 23"/>
                <a:gd name="T1" fmla="*/ 16 h 21"/>
                <a:gd name="T2" fmla="*/ 5 w 23"/>
                <a:gd name="T3" fmla="*/ 3 h 21"/>
                <a:gd name="T4" fmla="*/ 19 w 23"/>
                <a:gd name="T5" fmla="*/ 5 h 21"/>
                <a:gd name="T6" fmla="*/ 17 w 23"/>
                <a:gd name="T7" fmla="*/ 18 h 21"/>
                <a:gd name="T8" fmla="*/ 3 w 23"/>
                <a:gd name="T9" fmla="*/ 16 h 21"/>
              </a:gdLst>
              <a:ahLst/>
              <a:cxnLst>
                <a:cxn ang="0">
                  <a:pos x="T0" y="T1"/>
                </a:cxn>
                <a:cxn ang="0">
                  <a:pos x="T2" y="T3"/>
                </a:cxn>
                <a:cxn ang="0">
                  <a:pos x="T4" y="T5"/>
                </a:cxn>
                <a:cxn ang="0">
                  <a:pos x="T6" y="T7"/>
                </a:cxn>
                <a:cxn ang="0">
                  <a:pos x="T8" y="T9"/>
                </a:cxn>
              </a:cxnLst>
              <a:rect l="0" t="0" r="r" b="b"/>
              <a:pathLst>
                <a:path w="23" h="21">
                  <a:moveTo>
                    <a:pt x="3" y="16"/>
                  </a:moveTo>
                  <a:cubicBezTo>
                    <a:pt x="0" y="12"/>
                    <a:pt x="1" y="6"/>
                    <a:pt x="5" y="3"/>
                  </a:cubicBezTo>
                  <a:cubicBezTo>
                    <a:pt x="10" y="0"/>
                    <a:pt x="16" y="1"/>
                    <a:pt x="19" y="5"/>
                  </a:cubicBezTo>
                  <a:cubicBezTo>
                    <a:pt x="23" y="9"/>
                    <a:pt x="21" y="15"/>
                    <a:pt x="17" y="18"/>
                  </a:cubicBezTo>
                  <a:cubicBezTo>
                    <a:pt x="12" y="21"/>
                    <a:pt x="6" y="21"/>
                    <a:pt x="3" y="16"/>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3">
              <a:extLst>
                <a:ext uri="{FF2B5EF4-FFF2-40B4-BE49-F238E27FC236}">
                  <a16:creationId xmlns:a16="http://schemas.microsoft.com/office/drawing/2014/main" id="{F9C15841-D8C3-484B-9D4C-EFD3D3E8B01F}"/>
                </a:ext>
              </a:extLst>
            </p:cNvPr>
            <p:cNvSpPr>
              <a:spLocks/>
            </p:cNvSpPr>
            <p:nvPr/>
          </p:nvSpPr>
          <p:spPr bwMode="auto">
            <a:xfrm>
              <a:off x="6572250" y="1068388"/>
              <a:ext cx="77788" cy="71438"/>
            </a:xfrm>
            <a:custGeom>
              <a:avLst/>
              <a:gdLst>
                <a:gd name="T0" fmla="*/ 4 w 23"/>
                <a:gd name="T1" fmla="*/ 17 h 21"/>
                <a:gd name="T2" fmla="*/ 6 w 23"/>
                <a:gd name="T3" fmla="*/ 3 h 21"/>
                <a:gd name="T4" fmla="*/ 20 w 23"/>
                <a:gd name="T5" fmla="*/ 5 h 21"/>
                <a:gd name="T6" fmla="*/ 17 w 23"/>
                <a:gd name="T7" fmla="*/ 18 h 21"/>
                <a:gd name="T8" fmla="*/ 4 w 23"/>
                <a:gd name="T9" fmla="*/ 17 h 21"/>
              </a:gdLst>
              <a:ahLst/>
              <a:cxnLst>
                <a:cxn ang="0">
                  <a:pos x="T0" y="T1"/>
                </a:cxn>
                <a:cxn ang="0">
                  <a:pos x="T2" y="T3"/>
                </a:cxn>
                <a:cxn ang="0">
                  <a:pos x="T4" y="T5"/>
                </a:cxn>
                <a:cxn ang="0">
                  <a:pos x="T6" y="T7"/>
                </a:cxn>
                <a:cxn ang="0">
                  <a:pos x="T8" y="T9"/>
                </a:cxn>
              </a:cxnLst>
              <a:rect l="0" t="0" r="r" b="b"/>
              <a:pathLst>
                <a:path w="23" h="21">
                  <a:moveTo>
                    <a:pt x="4" y="17"/>
                  </a:moveTo>
                  <a:cubicBezTo>
                    <a:pt x="0" y="12"/>
                    <a:pt x="1" y="6"/>
                    <a:pt x="6" y="3"/>
                  </a:cubicBezTo>
                  <a:cubicBezTo>
                    <a:pt x="10" y="0"/>
                    <a:pt x="16" y="1"/>
                    <a:pt x="20" y="5"/>
                  </a:cubicBezTo>
                  <a:cubicBezTo>
                    <a:pt x="23" y="9"/>
                    <a:pt x="22" y="15"/>
                    <a:pt x="17" y="18"/>
                  </a:cubicBezTo>
                  <a:cubicBezTo>
                    <a:pt x="13" y="21"/>
                    <a:pt x="7" y="21"/>
                    <a:pt x="4" y="17"/>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84">
              <a:extLst>
                <a:ext uri="{FF2B5EF4-FFF2-40B4-BE49-F238E27FC236}">
                  <a16:creationId xmlns:a16="http://schemas.microsoft.com/office/drawing/2014/main" id="{29FA84AC-10BB-47C0-BCF4-1FE4EFC7B5FE}"/>
                </a:ext>
              </a:extLst>
            </p:cNvPr>
            <p:cNvSpPr>
              <a:spLocks/>
            </p:cNvSpPr>
            <p:nvPr/>
          </p:nvSpPr>
          <p:spPr bwMode="auto">
            <a:xfrm>
              <a:off x="6964363" y="817563"/>
              <a:ext cx="74613" cy="73025"/>
            </a:xfrm>
            <a:custGeom>
              <a:avLst/>
              <a:gdLst>
                <a:gd name="T0" fmla="*/ 3 w 22"/>
                <a:gd name="T1" fmla="*/ 17 h 21"/>
                <a:gd name="T2" fmla="*/ 5 w 22"/>
                <a:gd name="T3" fmla="*/ 3 h 21"/>
                <a:gd name="T4" fmla="*/ 19 w 22"/>
                <a:gd name="T5" fmla="*/ 5 h 21"/>
                <a:gd name="T6" fmla="*/ 17 w 22"/>
                <a:gd name="T7" fmla="*/ 18 h 21"/>
                <a:gd name="T8" fmla="*/ 3 w 22"/>
                <a:gd name="T9" fmla="*/ 17 h 21"/>
              </a:gdLst>
              <a:ahLst/>
              <a:cxnLst>
                <a:cxn ang="0">
                  <a:pos x="T0" y="T1"/>
                </a:cxn>
                <a:cxn ang="0">
                  <a:pos x="T2" y="T3"/>
                </a:cxn>
                <a:cxn ang="0">
                  <a:pos x="T4" y="T5"/>
                </a:cxn>
                <a:cxn ang="0">
                  <a:pos x="T6" y="T7"/>
                </a:cxn>
                <a:cxn ang="0">
                  <a:pos x="T8" y="T9"/>
                </a:cxn>
              </a:cxnLst>
              <a:rect l="0" t="0" r="r" b="b"/>
              <a:pathLst>
                <a:path w="22" h="21">
                  <a:moveTo>
                    <a:pt x="3" y="17"/>
                  </a:moveTo>
                  <a:cubicBezTo>
                    <a:pt x="0" y="12"/>
                    <a:pt x="1" y="6"/>
                    <a:pt x="5" y="3"/>
                  </a:cubicBezTo>
                  <a:cubicBezTo>
                    <a:pt x="10" y="0"/>
                    <a:pt x="16" y="1"/>
                    <a:pt x="19" y="5"/>
                  </a:cubicBezTo>
                  <a:cubicBezTo>
                    <a:pt x="22" y="9"/>
                    <a:pt x="21" y="15"/>
                    <a:pt x="17" y="18"/>
                  </a:cubicBezTo>
                  <a:cubicBezTo>
                    <a:pt x="12" y="21"/>
                    <a:pt x="6" y="21"/>
                    <a:pt x="3" y="17"/>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85">
              <a:extLst>
                <a:ext uri="{FF2B5EF4-FFF2-40B4-BE49-F238E27FC236}">
                  <a16:creationId xmlns:a16="http://schemas.microsoft.com/office/drawing/2014/main" id="{70C81263-6244-483E-BC58-13F3E43FEE30}"/>
                </a:ext>
              </a:extLst>
            </p:cNvPr>
            <p:cNvSpPr>
              <a:spLocks/>
            </p:cNvSpPr>
            <p:nvPr/>
          </p:nvSpPr>
          <p:spPr bwMode="auto">
            <a:xfrm>
              <a:off x="6913563" y="1068388"/>
              <a:ext cx="77788" cy="71438"/>
            </a:xfrm>
            <a:custGeom>
              <a:avLst/>
              <a:gdLst>
                <a:gd name="T0" fmla="*/ 4 w 23"/>
                <a:gd name="T1" fmla="*/ 17 h 21"/>
                <a:gd name="T2" fmla="*/ 6 w 23"/>
                <a:gd name="T3" fmla="*/ 3 h 21"/>
                <a:gd name="T4" fmla="*/ 20 w 23"/>
                <a:gd name="T5" fmla="*/ 5 h 21"/>
                <a:gd name="T6" fmla="*/ 17 w 23"/>
                <a:gd name="T7" fmla="*/ 18 h 21"/>
                <a:gd name="T8" fmla="*/ 4 w 23"/>
                <a:gd name="T9" fmla="*/ 17 h 21"/>
              </a:gdLst>
              <a:ahLst/>
              <a:cxnLst>
                <a:cxn ang="0">
                  <a:pos x="T0" y="T1"/>
                </a:cxn>
                <a:cxn ang="0">
                  <a:pos x="T2" y="T3"/>
                </a:cxn>
                <a:cxn ang="0">
                  <a:pos x="T4" y="T5"/>
                </a:cxn>
                <a:cxn ang="0">
                  <a:pos x="T6" y="T7"/>
                </a:cxn>
                <a:cxn ang="0">
                  <a:pos x="T8" y="T9"/>
                </a:cxn>
              </a:cxnLst>
              <a:rect l="0" t="0" r="r" b="b"/>
              <a:pathLst>
                <a:path w="23" h="21">
                  <a:moveTo>
                    <a:pt x="4" y="17"/>
                  </a:moveTo>
                  <a:cubicBezTo>
                    <a:pt x="0" y="12"/>
                    <a:pt x="1" y="6"/>
                    <a:pt x="6" y="3"/>
                  </a:cubicBezTo>
                  <a:cubicBezTo>
                    <a:pt x="10" y="0"/>
                    <a:pt x="17" y="1"/>
                    <a:pt x="20" y="5"/>
                  </a:cubicBezTo>
                  <a:cubicBezTo>
                    <a:pt x="23" y="9"/>
                    <a:pt x="22" y="15"/>
                    <a:pt x="17" y="18"/>
                  </a:cubicBezTo>
                  <a:cubicBezTo>
                    <a:pt x="13" y="21"/>
                    <a:pt x="7" y="21"/>
                    <a:pt x="4" y="17"/>
                  </a:cubicBezTo>
                </a:path>
              </a:pathLst>
            </a:custGeom>
            <a:solidFill>
              <a:srgbClr val="E533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23">
            <a:extLst>
              <a:ext uri="{FF2B5EF4-FFF2-40B4-BE49-F238E27FC236}">
                <a16:creationId xmlns:a16="http://schemas.microsoft.com/office/drawing/2014/main" id="{3A4BC6C1-4AEA-48E5-866B-C4999781C367}"/>
              </a:ext>
            </a:extLst>
          </p:cNvPr>
          <p:cNvSpPr>
            <a:spLocks noChangeAspect="1"/>
          </p:cNvSpPr>
          <p:nvPr/>
        </p:nvSpPr>
        <p:spPr bwMode="auto">
          <a:xfrm>
            <a:off x="1154903" y="3840335"/>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205">
            <a:extLst>
              <a:ext uri="{FF2B5EF4-FFF2-40B4-BE49-F238E27FC236}">
                <a16:creationId xmlns:a16="http://schemas.microsoft.com/office/drawing/2014/main" id="{7DC51821-3C48-4173-8D24-CE60FF057FC3}"/>
              </a:ext>
            </a:extLst>
          </p:cNvPr>
          <p:cNvSpPr>
            <a:spLocks noEditPoints="1"/>
          </p:cNvSpPr>
          <p:nvPr/>
        </p:nvSpPr>
        <p:spPr bwMode="auto">
          <a:xfrm>
            <a:off x="1382585" y="4309986"/>
            <a:ext cx="329207" cy="158844"/>
          </a:xfrm>
          <a:custGeom>
            <a:avLst/>
            <a:gdLst>
              <a:gd name="T0" fmla="*/ 10 w 139"/>
              <a:gd name="T1" fmla="*/ 87 h 107"/>
              <a:gd name="T2" fmla="*/ 10 w 139"/>
              <a:gd name="T3" fmla="*/ 97 h 107"/>
              <a:gd name="T4" fmla="*/ 90 w 139"/>
              <a:gd name="T5" fmla="*/ 97 h 107"/>
              <a:gd name="T6" fmla="*/ 90 w 139"/>
              <a:gd name="T7" fmla="*/ 87 h 107"/>
              <a:gd name="T8" fmla="*/ 10 w 139"/>
              <a:gd name="T9" fmla="*/ 87 h 107"/>
              <a:gd name="T10" fmla="*/ 124 w 139"/>
              <a:gd name="T11" fmla="*/ 85 h 107"/>
              <a:gd name="T12" fmla="*/ 119 w 139"/>
              <a:gd name="T13" fmla="*/ 87 h 107"/>
              <a:gd name="T14" fmla="*/ 117 w 139"/>
              <a:gd name="T15" fmla="*/ 92 h 107"/>
              <a:gd name="T16" fmla="*/ 119 w 139"/>
              <a:gd name="T17" fmla="*/ 97 h 107"/>
              <a:gd name="T18" fmla="*/ 124 w 139"/>
              <a:gd name="T19" fmla="*/ 100 h 107"/>
              <a:gd name="T20" fmla="*/ 130 w 139"/>
              <a:gd name="T21" fmla="*/ 97 h 107"/>
              <a:gd name="T22" fmla="*/ 132 w 139"/>
              <a:gd name="T23" fmla="*/ 92 h 107"/>
              <a:gd name="T24" fmla="*/ 130 w 139"/>
              <a:gd name="T25" fmla="*/ 87 h 107"/>
              <a:gd name="T26" fmla="*/ 124 w 139"/>
              <a:gd name="T27" fmla="*/ 85 h 107"/>
              <a:gd name="T28" fmla="*/ 0 w 139"/>
              <a:gd name="T29" fmla="*/ 78 h 107"/>
              <a:gd name="T30" fmla="*/ 139 w 139"/>
              <a:gd name="T31" fmla="*/ 78 h 107"/>
              <a:gd name="T32" fmla="*/ 139 w 139"/>
              <a:gd name="T33" fmla="*/ 107 h 107"/>
              <a:gd name="T34" fmla="*/ 0 w 139"/>
              <a:gd name="T35" fmla="*/ 107 h 107"/>
              <a:gd name="T36" fmla="*/ 0 w 139"/>
              <a:gd name="T37" fmla="*/ 78 h 107"/>
              <a:gd name="T38" fmla="*/ 10 w 139"/>
              <a:gd name="T39" fmla="*/ 49 h 107"/>
              <a:gd name="T40" fmla="*/ 10 w 139"/>
              <a:gd name="T41" fmla="*/ 58 h 107"/>
              <a:gd name="T42" fmla="*/ 90 w 139"/>
              <a:gd name="T43" fmla="*/ 58 h 107"/>
              <a:gd name="T44" fmla="*/ 90 w 139"/>
              <a:gd name="T45" fmla="*/ 49 h 107"/>
              <a:gd name="T46" fmla="*/ 10 w 139"/>
              <a:gd name="T47" fmla="*/ 49 h 107"/>
              <a:gd name="T48" fmla="*/ 124 w 139"/>
              <a:gd name="T49" fmla="*/ 46 h 107"/>
              <a:gd name="T50" fmla="*/ 119 w 139"/>
              <a:gd name="T51" fmla="*/ 48 h 107"/>
              <a:gd name="T52" fmla="*/ 117 w 139"/>
              <a:gd name="T53" fmla="*/ 53 h 107"/>
              <a:gd name="T54" fmla="*/ 119 w 139"/>
              <a:gd name="T55" fmla="*/ 59 h 107"/>
              <a:gd name="T56" fmla="*/ 124 w 139"/>
              <a:gd name="T57" fmla="*/ 61 h 107"/>
              <a:gd name="T58" fmla="*/ 130 w 139"/>
              <a:gd name="T59" fmla="*/ 59 h 107"/>
              <a:gd name="T60" fmla="*/ 132 w 139"/>
              <a:gd name="T61" fmla="*/ 53 h 107"/>
              <a:gd name="T62" fmla="*/ 130 w 139"/>
              <a:gd name="T63" fmla="*/ 48 h 107"/>
              <a:gd name="T64" fmla="*/ 124 w 139"/>
              <a:gd name="T65" fmla="*/ 46 h 107"/>
              <a:gd name="T66" fmla="*/ 0 w 139"/>
              <a:gd name="T67" fmla="*/ 39 h 107"/>
              <a:gd name="T68" fmla="*/ 139 w 139"/>
              <a:gd name="T69" fmla="*/ 39 h 107"/>
              <a:gd name="T70" fmla="*/ 139 w 139"/>
              <a:gd name="T71" fmla="*/ 68 h 107"/>
              <a:gd name="T72" fmla="*/ 0 w 139"/>
              <a:gd name="T73" fmla="*/ 68 h 107"/>
              <a:gd name="T74" fmla="*/ 0 w 139"/>
              <a:gd name="T75" fmla="*/ 39 h 107"/>
              <a:gd name="T76" fmla="*/ 10 w 139"/>
              <a:gd name="T77" fmla="*/ 10 h 107"/>
              <a:gd name="T78" fmla="*/ 10 w 139"/>
              <a:gd name="T79" fmla="*/ 19 h 107"/>
              <a:gd name="T80" fmla="*/ 90 w 139"/>
              <a:gd name="T81" fmla="*/ 19 h 107"/>
              <a:gd name="T82" fmla="*/ 90 w 139"/>
              <a:gd name="T83" fmla="*/ 10 h 107"/>
              <a:gd name="T84" fmla="*/ 10 w 139"/>
              <a:gd name="T85" fmla="*/ 10 h 107"/>
              <a:gd name="T86" fmla="*/ 124 w 139"/>
              <a:gd name="T87" fmla="*/ 7 h 107"/>
              <a:gd name="T88" fmla="*/ 119 w 139"/>
              <a:gd name="T89" fmla="*/ 9 h 107"/>
              <a:gd name="T90" fmla="*/ 117 w 139"/>
              <a:gd name="T91" fmla="*/ 15 h 107"/>
              <a:gd name="T92" fmla="*/ 119 w 139"/>
              <a:gd name="T93" fmla="*/ 20 h 107"/>
              <a:gd name="T94" fmla="*/ 124 w 139"/>
              <a:gd name="T95" fmla="*/ 22 h 107"/>
              <a:gd name="T96" fmla="*/ 130 w 139"/>
              <a:gd name="T97" fmla="*/ 20 h 107"/>
              <a:gd name="T98" fmla="*/ 132 w 139"/>
              <a:gd name="T99" fmla="*/ 15 h 107"/>
              <a:gd name="T100" fmla="*/ 130 w 139"/>
              <a:gd name="T101" fmla="*/ 9 h 107"/>
              <a:gd name="T102" fmla="*/ 124 w 139"/>
              <a:gd name="T103" fmla="*/ 7 h 107"/>
              <a:gd name="T104" fmla="*/ 0 w 139"/>
              <a:gd name="T105" fmla="*/ 0 h 107"/>
              <a:gd name="T106" fmla="*/ 139 w 139"/>
              <a:gd name="T107" fmla="*/ 0 h 107"/>
              <a:gd name="T108" fmla="*/ 139 w 139"/>
              <a:gd name="T109" fmla="*/ 29 h 107"/>
              <a:gd name="T110" fmla="*/ 0 w 139"/>
              <a:gd name="T111" fmla="*/ 29 h 107"/>
              <a:gd name="T112" fmla="*/ 0 w 139"/>
              <a:gd name="T11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9" h="107">
                <a:moveTo>
                  <a:pt x="10" y="87"/>
                </a:moveTo>
                <a:cubicBezTo>
                  <a:pt x="10" y="97"/>
                  <a:pt x="10" y="97"/>
                  <a:pt x="10" y="97"/>
                </a:cubicBezTo>
                <a:cubicBezTo>
                  <a:pt x="90" y="97"/>
                  <a:pt x="90" y="97"/>
                  <a:pt x="90" y="97"/>
                </a:cubicBezTo>
                <a:cubicBezTo>
                  <a:pt x="90" y="87"/>
                  <a:pt x="90" y="87"/>
                  <a:pt x="90" y="87"/>
                </a:cubicBezTo>
                <a:cubicBezTo>
                  <a:pt x="10" y="87"/>
                  <a:pt x="10" y="87"/>
                  <a:pt x="10" y="87"/>
                </a:cubicBezTo>
                <a:close/>
                <a:moveTo>
                  <a:pt x="124" y="85"/>
                </a:moveTo>
                <a:cubicBezTo>
                  <a:pt x="122" y="85"/>
                  <a:pt x="121" y="86"/>
                  <a:pt x="119" y="87"/>
                </a:cubicBezTo>
                <a:cubicBezTo>
                  <a:pt x="118" y="89"/>
                  <a:pt x="117" y="90"/>
                  <a:pt x="117" y="92"/>
                </a:cubicBezTo>
                <a:cubicBezTo>
                  <a:pt x="117" y="94"/>
                  <a:pt x="118" y="96"/>
                  <a:pt x="119" y="97"/>
                </a:cubicBezTo>
                <a:cubicBezTo>
                  <a:pt x="121" y="99"/>
                  <a:pt x="122" y="100"/>
                  <a:pt x="124" y="100"/>
                </a:cubicBezTo>
                <a:cubicBezTo>
                  <a:pt x="127" y="100"/>
                  <a:pt x="128" y="99"/>
                  <a:pt x="130" y="97"/>
                </a:cubicBezTo>
                <a:cubicBezTo>
                  <a:pt x="131" y="96"/>
                  <a:pt x="132" y="94"/>
                  <a:pt x="132" y="92"/>
                </a:cubicBezTo>
                <a:cubicBezTo>
                  <a:pt x="132" y="90"/>
                  <a:pt x="131" y="89"/>
                  <a:pt x="130" y="87"/>
                </a:cubicBezTo>
                <a:cubicBezTo>
                  <a:pt x="128" y="86"/>
                  <a:pt x="127" y="85"/>
                  <a:pt x="124" y="85"/>
                </a:cubicBezTo>
                <a:close/>
                <a:moveTo>
                  <a:pt x="0" y="78"/>
                </a:moveTo>
                <a:cubicBezTo>
                  <a:pt x="139" y="78"/>
                  <a:pt x="139" y="78"/>
                  <a:pt x="139" y="78"/>
                </a:cubicBezTo>
                <a:cubicBezTo>
                  <a:pt x="139" y="107"/>
                  <a:pt x="139" y="107"/>
                  <a:pt x="139" y="107"/>
                </a:cubicBezTo>
                <a:cubicBezTo>
                  <a:pt x="0" y="107"/>
                  <a:pt x="0" y="107"/>
                  <a:pt x="0" y="107"/>
                </a:cubicBezTo>
                <a:cubicBezTo>
                  <a:pt x="0" y="78"/>
                  <a:pt x="0" y="78"/>
                  <a:pt x="0" y="78"/>
                </a:cubicBezTo>
                <a:close/>
                <a:moveTo>
                  <a:pt x="10" y="49"/>
                </a:moveTo>
                <a:cubicBezTo>
                  <a:pt x="10" y="58"/>
                  <a:pt x="10" y="58"/>
                  <a:pt x="10" y="58"/>
                </a:cubicBezTo>
                <a:cubicBezTo>
                  <a:pt x="90" y="58"/>
                  <a:pt x="90" y="58"/>
                  <a:pt x="90" y="58"/>
                </a:cubicBezTo>
                <a:cubicBezTo>
                  <a:pt x="90" y="49"/>
                  <a:pt x="90" y="49"/>
                  <a:pt x="90" y="49"/>
                </a:cubicBezTo>
                <a:cubicBezTo>
                  <a:pt x="10" y="49"/>
                  <a:pt x="10" y="49"/>
                  <a:pt x="10" y="49"/>
                </a:cubicBezTo>
                <a:close/>
                <a:moveTo>
                  <a:pt x="124" y="46"/>
                </a:moveTo>
                <a:cubicBezTo>
                  <a:pt x="122" y="46"/>
                  <a:pt x="121" y="47"/>
                  <a:pt x="119" y="48"/>
                </a:cubicBezTo>
                <a:cubicBezTo>
                  <a:pt x="118" y="50"/>
                  <a:pt x="117" y="51"/>
                  <a:pt x="117" y="53"/>
                </a:cubicBezTo>
                <a:cubicBezTo>
                  <a:pt x="117" y="55"/>
                  <a:pt x="118" y="57"/>
                  <a:pt x="119" y="59"/>
                </a:cubicBezTo>
                <a:cubicBezTo>
                  <a:pt x="121" y="60"/>
                  <a:pt x="122" y="61"/>
                  <a:pt x="124" y="61"/>
                </a:cubicBezTo>
                <a:cubicBezTo>
                  <a:pt x="127" y="61"/>
                  <a:pt x="128" y="60"/>
                  <a:pt x="130" y="59"/>
                </a:cubicBezTo>
                <a:cubicBezTo>
                  <a:pt x="131" y="57"/>
                  <a:pt x="132" y="55"/>
                  <a:pt x="132" y="53"/>
                </a:cubicBezTo>
                <a:cubicBezTo>
                  <a:pt x="132" y="51"/>
                  <a:pt x="131" y="50"/>
                  <a:pt x="130" y="48"/>
                </a:cubicBezTo>
                <a:cubicBezTo>
                  <a:pt x="128" y="47"/>
                  <a:pt x="127" y="46"/>
                  <a:pt x="124" y="46"/>
                </a:cubicBezTo>
                <a:close/>
                <a:moveTo>
                  <a:pt x="0" y="39"/>
                </a:moveTo>
                <a:cubicBezTo>
                  <a:pt x="139" y="39"/>
                  <a:pt x="139" y="39"/>
                  <a:pt x="139" y="39"/>
                </a:cubicBezTo>
                <a:cubicBezTo>
                  <a:pt x="139" y="68"/>
                  <a:pt x="139" y="68"/>
                  <a:pt x="139" y="68"/>
                </a:cubicBezTo>
                <a:cubicBezTo>
                  <a:pt x="0" y="68"/>
                  <a:pt x="0" y="68"/>
                  <a:pt x="0" y="68"/>
                </a:cubicBezTo>
                <a:cubicBezTo>
                  <a:pt x="0" y="39"/>
                  <a:pt x="0" y="39"/>
                  <a:pt x="0" y="39"/>
                </a:cubicBezTo>
                <a:close/>
                <a:moveTo>
                  <a:pt x="10" y="10"/>
                </a:moveTo>
                <a:cubicBezTo>
                  <a:pt x="10" y="19"/>
                  <a:pt x="10" y="19"/>
                  <a:pt x="10" y="19"/>
                </a:cubicBezTo>
                <a:cubicBezTo>
                  <a:pt x="90" y="19"/>
                  <a:pt x="90" y="19"/>
                  <a:pt x="90" y="19"/>
                </a:cubicBezTo>
                <a:cubicBezTo>
                  <a:pt x="90" y="10"/>
                  <a:pt x="90" y="10"/>
                  <a:pt x="90" y="10"/>
                </a:cubicBezTo>
                <a:cubicBezTo>
                  <a:pt x="10" y="10"/>
                  <a:pt x="10" y="10"/>
                  <a:pt x="10" y="10"/>
                </a:cubicBezTo>
                <a:close/>
                <a:moveTo>
                  <a:pt x="124" y="7"/>
                </a:moveTo>
                <a:cubicBezTo>
                  <a:pt x="122" y="7"/>
                  <a:pt x="121" y="8"/>
                  <a:pt x="119" y="9"/>
                </a:cubicBezTo>
                <a:cubicBezTo>
                  <a:pt x="118" y="11"/>
                  <a:pt x="117" y="13"/>
                  <a:pt x="117" y="15"/>
                </a:cubicBezTo>
                <a:cubicBezTo>
                  <a:pt x="117" y="17"/>
                  <a:pt x="118" y="18"/>
                  <a:pt x="119" y="20"/>
                </a:cubicBezTo>
                <a:cubicBezTo>
                  <a:pt x="121" y="21"/>
                  <a:pt x="122" y="22"/>
                  <a:pt x="124" y="22"/>
                </a:cubicBezTo>
                <a:cubicBezTo>
                  <a:pt x="127" y="22"/>
                  <a:pt x="128" y="21"/>
                  <a:pt x="130" y="20"/>
                </a:cubicBezTo>
                <a:cubicBezTo>
                  <a:pt x="131" y="18"/>
                  <a:pt x="132" y="17"/>
                  <a:pt x="132" y="15"/>
                </a:cubicBezTo>
                <a:cubicBezTo>
                  <a:pt x="132" y="13"/>
                  <a:pt x="131" y="11"/>
                  <a:pt x="130" y="9"/>
                </a:cubicBezTo>
                <a:cubicBezTo>
                  <a:pt x="128" y="8"/>
                  <a:pt x="127" y="7"/>
                  <a:pt x="124" y="7"/>
                </a:cubicBezTo>
                <a:close/>
                <a:moveTo>
                  <a:pt x="0" y="0"/>
                </a:moveTo>
                <a:cubicBezTo>
                  <a:pt x="139" y="0"/>
                  <a:pt x="139" y="0"/>
                  <a:pt x="139" y="0"/>
                </a:cubicBezTo>
                <a:cubicBezTo>
                  <a:pt x="139" y="29"/>
                  <a:pt x="139" y="29"/>
                  <a:pt x="139" y="29"/>
                </a:cubicBezTo>
                <a:cubicBezTo>
                  <a:pt x="0" y="29"/>
                  <a:pt x="0" y="29"/>
                  <a:pt x="0" y="29"/>
                </a:cubicBezTo>
                <a:cubicBezTo>
                  <a:pt x="0" y="0"/>
                  <a:pt x="0" y="0"/>
                  <a:pt x="0" y="0"/>
                </a:cubicBez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11">
            <a:extLst>
              <a:ext uri="{FF2B5EF4-FFF2-40B4-BE49-F238E27FC236}">
                <a16:creationId xmlns:a16="http://schemas.microsoft.com/office/drawing/2014/main" id="{E671F56F-6D61-4AD2-B5D2-8484DA14E036}"/>
              </a:ext>
            </a:extLst>
          </p:cNvPr>
          <p:cNvSpPr>
            <a:spLocks/>
          </p:cNvSpPr>
          <p:nvPr/>
        </p:nvSpPr>
        <p:spPr bwMode="auto">
          <a:xfrm>
            <a:off x="1366979" y="3993911"/>
            <a:ext cx="424788" cy="316075"/>
          </a:xfrm>
          <a:custGeom>
            <a:avLst/>
            <a:gdLst>
              <a:gd name="T0" fmla="*/ 114 w 119"/>
              <a:gd name="T1" fmla="*/ 52 h 96"/>
              <a:gd name="T2" fmla="*/ 91 w 119"/>
              <a:gd name="T3" fmla="*/ 18 h 96"/>
              <a:gd name="T4" fmla="*/ 83 w 119"/>
              <a:gd name="T5" fmla="*/ 19 h 96"/>
              <a:gd name="T6" fmla="*/ 55 w 119"/>
              <a:gd name="T7" fmla="*/ 0 h 96"/>
              <a:gd name="T8" fmla="*/ 24 w 119"/>
              <a:gd name="T9" fmla="*/ 28 h 96"/>
              <a:gd name="T10" fmla="*/ 25 w 119"/>
              <a:gd name="T11" fmla="*/ 29 h 96"/>
              <a:gd name="T12" fmla="*/ 24 w 119"/>
              <a:gd name="T13" fmla="*/ 29 h 96"/>
              <a:gd name="T14" fmla="*/ 7 w 119"/>
              <a:gd name="T15" fmla="*/ 55 h 96"/>
              <a:gd name="T16" fmla="*/ 114 w 119"/>
              <a:gd name="T1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96">
                <a:moveTo>
                  <a:pt x="114" y="52"/>
                </a:moveTo>
                <a:cubicBezTo>
                  <a:pt x="119" y="28"/>
                  <a:pt x="102" y="16"/>
                  <a:pt x="91" y="18"/>
                </a:cubicBezTo>
                <a:cubicBezTo>
                  <a:pt x="88" y="18"/>
                  <a:pt x="85" y="18"/>
                  <a:pt x="83" y="19"/>
                </a:cubicBezTo>
                <a:cubicBezTo>
                  <a:pt x="79" y="8"/>
                  <a:pt x="68" y="0"/>
                  <a:pt x="55" y="0"/>
                </a:cubicBezTo>
                <a:cubicBezTo>
                  <a:pt x="38" y="0"/>
                  <a:pt x="24" y="13"/>
                  <a:pt x="24" y="28"/>
                </a:cubicBezTo>
                <a:cubicBezTo>
                  <a:pt x="24" y="29"/>
                  <a:pt x="24" y="29"/>
                  <a:pt x="25" y="29"/>
                </a:cubicBezTo>
                <a:cubicBezTo>
                  <a:pt x="24" y="29"/>
                  <a:pt x="24" y="29"/>
                  <a:pt x="24" y="29"/>
                </a:cubicBezTo>
                <a:cubicBezTo>
                  <a:pt x="14" y="29"/>
                  <a:pt x="0" y="38"/>
                  <a:pt x="7" y="55"/>
                </a:cubicBezTo>
                <a:cubicBezTo>
                  <a:pt x="18" y="51"/>
                  <a:pt x="106" y="96"/>
                  <a:pt x="114" y="52"/>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TextBox 79">
            <a:extLst>
              <a:ext uri="{FF2B5EF4-FFF2-40B4-BE49-F238E27FC236}">
                <a16:creationId xmlns:a16="http://schemas.microsoft.com/office/drawing/2014/main" id="{C575FCF7-C8DC-4227-8F87-6A15EE32A631}"/>
              </a:ext>
            </a:extLst>
          </p:cNvPr>
          <p:cNvSpPr txBox="1"/>
          <p:nvPr/>
        </p:nvSpPr>
        <p:spPr bwMode="auto">
          <a:xfrm>
            <a:off x="2229580" y="2913429"/>
            <a:ext cx="2880320"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b="1" dirty="0">
                <a:latin typeface="Verdana" panose="020B0604030504040204" pitchFamily="34" charset="0"/>
              </a:rPr>
              <a:t>Git-compatible</a:t>
            </a:r>
          </a:p>
        </p:txBody>
      </p:sp>
      <p:sp>
        <p:nvSpPr>
          <p:cNvPr id="81" name="Freeform 23">
            <a:extLst>
              <a:ext uri="{FF2B5EF4-FFF2-40B4-BE49-F238E27FC236}">
                <a16:creationId xmlns:a16="http://schemas.microsoft.com/office/drawing/2014/main" id="{504AE270-D55C-446B-AFE5-7330C70ABE8D}"/>
              </a:ext>
            </a:extLst>
          </p:cNvPr>
          <p:cNvSpPr>
            <a:spLocks noChangeAspect="1"/>
          </p:cNvSpPr>
          <p:nvPr/>
        </p:nvSpPr>
        <p:spPr bwMode="auto">
          <a:xfrm>
            <a:off x="1160306" y="5018420"/>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2" name="Group 81">
            <a:extLst>
              <a:ext uri="{FF2B5EF4-FFF2-40B4-BE49-F238E27FC236}">
                <a16:creationId xmlns:a16="http://schemas.microsoft.com/office/drawing/2014/main" id="{104D6A73-9267-414C-A0B6-26C6BD7527B4}"/>
              </a:ext>
            </a:extLst>
          </p:cNvPr>
          <p:cNvGrpSpPr/>
          <p:nvPr/>
        </p:nvGrpSpPr>
        <p:grpSpPr>
          <a:xfrm>
            <a:off x="1347938" y="5180734"/>
            <a:ext cx="476248" cy="455658"/>
            <a:chOff x="1669465" y="3900106"/>
            <a:chExt cx="476248" cy="455658"/>
          </a:xfrm>
        </p:grpSpPr>
        <p:sp>
          <p:nvSpPr>
            <p:cNvPr id="83" name="Freeform 42">
              <a:extLst>
                <a:ext uri="{FF2B5EF4-FFF2-40B4-BE49-F238E27FC236}">
                  <a16:creationId xmlns:a16="http://schemas.microsoft.com/office/drawing/2014/main" id="{687A5F8A-D178-4851-872E-12AC9776640C}"/>
                </a:ext>
              </a:extLst>
            </p:cNvPr>
            <p:cNvSpPr>
              <a:spLocks noEditPoints="1"/>
            </p:cNvSpPr>
            <p:nvPr/>
          </p:nvSpPr>
          <p:spPr bwMode="auto">
            <a:xfrm>
              <a:off x="1932783" y="4142835"/>
              <a:ext cx="89940" cy="93190"/>
            </a:xfrm>
            <a:custGeom>
              <a:avLst/>
              <a:gdLst>
                <a:gd name="T0" fmla="*/ 12 w 30"/>
                <a:gd name="T1" fmla="*/ 24 h 31"/>
                <a:gd name="T2" fmla="*/ 18 w 30"/>
                <a:gd name="T3" fmla="*/ 7 h 31"/>
                <a:gd name="T4" fmla="*/ 29 w 30"/>
                <a:gd name="T5" fmla="*/ 18 h 31"/>
                <a:gd name="T6" fmla="*/ 27 w 30"/>
                <a:gd name="T7" fmla="*/ 16 h 31"/>
                <a:gd name="T8" fmla="*/ 28 w 30"/>
                <a:gd name="T9" fmla="*/ 13 h 31"/>
                <a:gd name="T10" fmla="*/ 30 w 30"/>
                <a:gd name="T11" fmla="*/ 11 h 31"/>
                <a:gd name="T12" fmla="*/ 27 w 30"/>
                <a:gd name="T13" fmla="*/ 7 h 31"/>
                <a:gd name="T14" fmla="*/ 24 w 30"/>
                <a:gd name="T15" fmla="*/ 7 h 31"/>
                <a:gd name="T16" fmla="*/ 23 w 30"/>
                <a:gd name="T17" fmla="*/ 4 h 31"/>
                <a:gd name="T18" fmla="*/ 22 w 30"/>
                <a:gd name="T19" fmla="*/ 2 h 31"/>
                <a:gd name="T20" fmla="*/ 17 w 30"/>
                <a:gd name="T21" fmla="*/ 1 h 31"/>
                <a:gd name="T22" fmla="*/ 16 w 30"/>
                <a:gd name="T23" fmla="*/ 3 h 31"/>
                <a:gd name="T24" fmla="*/ 13 w 30"/>
                <a:gd name="T25" fmla="*/ 2 h 31"/>
                <a:gd name="T26" fmla="*/ 11 w 30"/>
                <a:gd name="T27" fmla="*/ 0 h 31"/>
                <a:gd name="T28" fmla="*/ 6 w 30"/>
                <a:gd name="T29" fmla="*/ 4 h 31"/>
                <a:gd name="T30" fmla="*/ 7 w 30"/>
                <a:gd name="T31" fmla="*/ 6 h 31"/>
                <a:gd name="T32" fmla="*/ 4 w 30"/>
                <a:gd name="T33" fmla="*/ 8 h 31"/>
                <a:gd name="T34" fmla="*/ 1 w 30"/>
                <a:gd name="T35" fmla="*/ 8 h 31"/>
                <a:gd name="T36" fmla="*/ 1 w 30"/>
                <a:gd name="T37" fmla="*/ 13 h 31"/>
                <a:gd name="T38" fmla="*/ 3 w 30"/>
                <a:gd name="T39" fmla="*/ 15 h 31"/>
                <a:gd name="T40" fmla="*/ 2 w 30"/>
                <a:gd name="T41" fmla="*/ 18 h 31"/>
                <a:gd name="T42" fmla="*/ 0 w 30"/>
                <a:gd name="T43" fmla="*/ 20 h 31"/>
                <a:gd name="T44" fmla="*/ 3 w 30"/>
                <a:gd name="T45" fmla="*/ 24 h 31"/>
                <a:gd name="T46" fmla="*/ 6 w 30"/>
                <a:gd name="T47" fmla="*/ 24 h 31"/>
                <a:gd name="T48" fmla="*/ 8 w 30"/>
                <a:gd name="T49" fmla="*/ 27 h 31"/>
                <a:gd name="T50" fmla="*/ 8 w 30"/>
                <a:gd name="T51" fmla="*/ 30 h 31"/>
                <a:gd name="T52" fmla="*/ 13 w 30"/>
                <a:gd name="T53" fmla="*/ 30 h 31"/>
                <a:gd name="T54" fmla="*/ 14 w 30"/>
                <a:gd name="T55" fmla="*/ 28 h 31"/>
                <a:gd name="T56" fmla="*/ 17 w 30"/>
                <a:gd name="T57" fmla="*/ 29 h 31"/>
                <a:gd name="T58" fmla="*/ 19 w 30"/>
                <a:gd name="T59" fmla="*/ 31 h 31"/>
                <a:gd name="T60" fmla="*/ 24 w 30"/>
                <a:gd name="T61" fmla="*/ 28 h 31"/>
                <a:gd name="T62" fmla="*/ 23 w 30"/>
                <a:gd name="T63" fmla="*/ 25 h 31"/>
                <a:gd name="T64" fmla="*/ 26 w 30"/>
                <a:gd name="T65" fmla="*/ 23 h 31"/>
                <a:gd name="T66" fmla="*/ 29 w 30"/>
                <a:gd name="T67" fmla="*/ 23 h 31"/>
                <a:gd name="T68" fmla="*/ 29 w 30"/>
                <a:gd name="T6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31">
                  <a:moveTo>
                    <a:pt x="23" y="19"/>
                  </a:moveTo>
                  <a:cubicBezTo>
                    <a:pt x="21" y="23"/>
                    <a:pt x="16" y="26"/>
                    <a:pt x="12" y="24"/>
                  </a:cubicBezTo>
                  <a:cubicBezTo>
                    <a:pt x="7" y="22"/>
                    <a:pt x="5" y="17"/>
                    <a:pt x="7" y="13"/>
                  </a:cubicBezTo>
                  <a:cubicBezTo>
                    <a:pt x="9" y="8"/>
                    <a:pt x="14" y="6"/>
                    <a:pt x="18" y="7"/>
                  </a:cubicBezTo>
                  <a:cubicBezTo>
                    <a:pt x="23" y="9"/>
                    <a:pt x="25" y="14"/>
                    <a:pt x="23" y="19"/>
                  </a:cubicBezTo>
                  <a:close/>
                  <a:moveTo>
                    <a:pt x="29" y="18"/>
                  </a:moveTo>
                  <a:cubicBezTo>
                    <a:pt x="28" y="18"/>
                    <a:pt x="28" y="18"/>
                    <a:pt x="28" y="18"/>
                  </a:cubicBezTo>
                  <a:cubicBezTo>
                    <a:pt x="28" y="18"/>
                    <a:pt x="27" y="17"/>
                    <a:pt x="27" y="16"/>
                  </a:cubicBezTo>
                  <a:cubicBezTo>
                    <a:pt x="27" y="16"/>
                    <a:pt x="27" y="15"/>
                    <a:pt x="27" y="14"/>
                  </a:cubicBezTo>
                  <a:cubicBezTo>
                    <a:pt x="27" y="14"/>
                    <a:pt x="28" y="13"/>
                    <a:pt x="28" y="13"/>
                  </a:cubicBezTo>
                  <a:cubicBezTo>
                    <a:pt x="29" y="13"/>
                    <a:pt x="29" y="13"/>
                    <a:pt x="29" y="13"/>
                  </a:cubicBezTo>
                  <a:cubicBezTo>
                    <a:pt x="30" y="13"/>
                    <a:pt x="30" y="12"/>
                    <a:pt x="30" y="11"/>
                  </a:cubicBezTo>
                  <a:cubicBezTo>
                    <a:pt x="29" y="8"/>
                    <a:pt x="29" y="8"/>
                    <a:pt x="29" y="8"/>
                  </a:cubicBezTo>
                  <a:cubicBezTo>
                    <a:pt x="28" y="7"/>
                    <a:pt x="27" y="7"/>
                    <a:pt x="27" y="7"/>
                  </a:cubicBezTo>
                  <a:cubicBezTo>
                    <a:pt x="26" y="7"/>
                    <a:pt x="26" y="7"/>
                    <a:pt x="26" y="7"/>
                  </a:cubicBezTo>
                  <a:cubicBezTo>
                    <a:pt x="25" y="8"/>
                    <a:pt x="25" y="7"/>
                    <a:pt x="24" y="7"/>
                  </a:cubicBezTo>
                  <a:cubicBezTo>
                    <a:pt x="24" y="7"/>
                    <a:pt x="24" y="6"/>
                    <a:pt x="23" y="6"/>
                  </a:cubicBezTo>
                  <a:cubicBezTo>
                    <a:pt x="22" y="6"/>
                    <a:pt x="22" y="5"/>
                    <a:pt x="23" y="4"/>
                  </a:cubicBezTo>
                  <a:cubicBezTo>
                    <a:pt x="23" y="4"/>
                    <a:pt x="23" y="4"/>
                    <a:pt x="23" y="4"/>
                  </a:cubicBezTo>
                  <a:cubicBezTo>
                    <a:pt x="23" y="3"/>
                    <a:pt x="23" y="2"/>
                    <a:pt x="22" y="2"/>
                  </a:cubicBezTo>
                  <a:cubicBezTo>
                    <a:pt x="19" y="0"/>
                    <a:pt x="19" y="0"/>
                    <a:pt x="19" y="0"/>
                  </a:cubicBezTo>
                  <a:cubicBezTo>
                    <a:pt x="18" y="0"/>
                    <a:pt x="17" y="0"/>
                    <a:pt x="17" y="1"/>
                  </a:cubicBezTo>
                  <a:cubicBezTo>
                    <a:pt x="17" y="2"/>
                    <a:pt x="17" y="2"/>
                    <a:pt x="17" y="2"/>
                  </a:cubicBezTo>
                  <a:cubicBezTo>
                    <a:pt x="17" y="3"/>
                    <a:pt x="16" y="3"/>
                    <a:pt x="16" y="3"/>
                  </a:cubicBezTo>
                  <a:cubicBezTo>
                    <a:pt x="15" y="3"/>
                    <a:pt x="14" y="3"/>
                    <a:pt x="14" y="3"/>
                  </a:cubicBezTo>
                  <a:cubicBezTo>
                    <a:pt x="13" y="3"/>
                    <a:pt x="13" y="3"/>
                    <a:pt x="13" y="2"/>
                  </a:cubicBezTo>
                  <a:cubicBezTo>
                    <a:pt x="12" y="1"/>
                    <a:pt x="12" y="1"/>
                    <a:pt x="12" y="1"/>
                  </a:cubicBezTo>
                  <a:cubicBezTo>
                    <a:pt x="12" y="0"/>
                    <a:pt x="11" y="0"/>
                    <a:pt x="11" y="0"/>
                  </a:cubicBezTo>
                  <a:cubicBezTo>
                    <a:pt x="7" y="2"/>
                    <a:pt x="7" y="2"/>
                    <a:pt x="7" y="2"/>
                  </a:cubicBezTo>
                  <a:cubicBezTo>
                    <a:pt x="6" y="2"/>
                    <a:pt x="6" y="3"/>
                    <a:pt x="6" y="4"/>
                  </a:cubicBezTo>
                  <a:cubicBezTo>
                    <a:pt x="7" y="5"/>
                    <a:pt x="7" y="5"/>
                    <a:pt x="7" y="5"/>
                  </a:cubicBezTo>
                  <a:cubicBezTo>
                    <a:pt x="7" y="5"/>
                    <a:pt x="7" y="6"/>
                    <a:pt x="7" y="6"/>
                  </a:cubicBezTo>
                  <a:cubicBezTo>
                    <a:pt x="6" y="7"/>
                    <a:pt x="6" y="7"/>
                    <a:pt x="5" y="7"/>
                  </a:cubicBezTo>
                  <a:cubicBezTo>
                    <a:pt x="5" y="8"/>
                    <a:pt x="4" y="8"/>
                    <a:pt x="4" y="8"/>
                  </a:cubicBezTo>
                  <a:cubicBezTo>
                    <a:pt x="3" y="7"/>
                    <a:pt x="3" y="7"/>
                    <a:pt x="3" y="7"/>
                  </a:cubicBezTo>
                  <a:cubicBezTo>
                    <a:pt x="2" y="7"/>
                    <a:pt x="1" y="7"/>
                    <a:pt x="1" y="8"/>
                  </a:cubicBezTo>
                  <a:cubicBezTo>
                    <a:pt x="0" y="12"/>
                    <a:pt x="0" y="12"/>
                    <a:pt x="0" y="12"/>
                  </a:cubicBezTo>
                  <a:cubicBezTo>
                    <a:pt x="0" y="12"/>
                    <a:pt x="0" y="13"/>
                    <a:pt x="1" y="13"/>
                  </a:cubicBezTo>
                  <a:cubicBezTo>
                    <a:pt x="2" y="14"/>
                    <a:pt x="2" y="14"/>
                    <a:pt x="2" y="14"/>
                  </a:cubicBezTo>
                  <a:cubicBezTo>
                    <a:pt x="2" y="14"/>
                    <a:pt x="3" y="14"/>
                    <a:pt x="3" y="15"/>
                  </a:cubicBezTo>
                  <a:cubicBezTo>
                    <a:pt x="3" y="16"/>
                    <a:pt x="3" y="16"/>
                    <a:pt x="3" y="17"/>
                  </a:cubicBezTo>
                  <a:cubicBezTo>
                    <a:pt x="3" y="17"/>
                    <a:pt x="2" y="18"/>
                    <a:pt x="2" y="18"/>
                  </a:cubicBezTo>
                  <a:cubicBezTo>
                    <a:pt x="1" y="19"/>
                    <a:pt x="1" y="19"/>
                    <a:pt x="1" y="19"/>
                  </a:cubicBezTo>
                  <a:cubicBezTo>
                    <a:pt x="0" y="19"/>
                    <a:pt x="0" y="20"/>
                    <a:pt x="0" y="20"/>
                  </a:cubicBezTo>
                  <a:cubicBezTo>
                    <a:pt x="1" y="24"/>
                    <a:pt x="1" y="24"/>
                    <a:pt x="1" y="24"/>
                  </a:cubicBezTo>
                  <a:cubicBezTo>
                    <a:pt x="2" y="24"/>
                    <a:pt x="3" y="25"/>
                    <a:pt x="3" y="24"/>
                  </a:cubicBezTo>
                  <a:cubicBezTo>
                    <a:pt x="4" y="24"/>
                    <a:pt x="4" y="24"/>
                    <a:pt x="4" y="24"/>
                  </a:cubicBezTo>
                  <a:cubicBezTo>
                    <a:pt x="5" y="23"/>
                    <a:pt x="5" y="24"/>
                    <a:pt x="6" y="24"/>
                  </a:cubicBezTo>
                  <a:cubicBezTo>
                    <a:pt x="6" y="25"/>
                    <a:pt x="6" y="25"/>
                    <a:pt x="7" y="25"/>
                  </a:cubicBezTo>
                  <a:cubicBezTo>
                    <a:pt x="8" y="26"/>
                    <a:pt x="8" y="27"/>
                    <a:pt x="8" y="27"/>
                  </a:cubicBezTo>
                  <a:cubicBezTo>
                    <a:pt x="7" y="28"/>
                    <a:pt x="7" y="28"/>
                    <a:pt x="7" y="28"/>
                  </a:cubicBezTo>
                  <a:cubicBezTo>
                    <a:pt x="7" y="28"/>
                    <a:pt x="7" y="29"/>
                    <a:pt x="8" y="30"/>
                  </a:cubicBezTo>
                  <a:cubicBezTo>
                    <a:pt x="11" y="31"/>
                    <a:pt x="11" y="31"/>
                    <a:pt x="11" y="31"/>
                  </a:cubicBezTo>
                  <a:cubicBezTo>
                    <a:pt x="12" y="31"/>
                    <a:pt x="13" y="31"/>
                    <a:pt x="13" y="30"/>
                  </a:cubicBezTo>
                  <a:cubicBezTo>
                    <a:pt x="13" y="29"/>
                    <a:pt x="13" y="29"/>
                    <a:pt x="13" y="29"/>
                  </a:cubicBezTo>
                  <a:cubicBezTo>
                    <a:pt x="13" y="28"/>
                    <a:pt x="14" y="28"/>
                    <a:pt x="14" y="28"/>
                  </a:cubicBezTo>
                  <a:cubicBezTo>
                    <a:pt x="15" y="28"/>
                    <a:pt x="16" y="28"/>
                    <a:pt x="16" y="28"/>
                  </a:cubicBezTo>
                  <a:cubicBezTo>
                    <a:pt x="17" y="28"/>
                    <a:pt x="17" y="28"/>
                    <a:pt x="17" y="29"/>
                  </a:cubicBezTo>
                  <a:cubicBezTo>
                    <a:pt x="18" y="30"/>
                    <a:pt x="18" y="30"/>
                    <a:pt x="18" y="30"/>
                  </a:cubicBezTo>
                  <a:cubicBezTo>
                    <a:pt x="18" y="31"/>
                    <a:pt x="19" y="31"/>
                    <a:pt x="19" y="31"/>
                  </a:cubicBezTo>
                  <a:cubicBezTo>
                    <a:pt x="23" y="29"/>
                    <a:pt x="23" y="29"/>
                    <a:pt x="23" y="29"/>
                  </a:cubicBezTo>
                  <a:cubicBezTo>
                    <a:pt x="24" y="29"/>
                    <a:pt x="24" y="28"/>
                    <a:pt x="24" y="28"/>
                  </a:cubicBezTo>
                  <a:cubicBezTo>
                    <a:pt x="23" y="27"/>
                    <a:pt x="23" y="27"/>
                    <a:pt x="23" y="27"/>
                  </a:cubicBezTo>
                  <a:cubicBezTo>
                    <a:pt x="23" y="26"/>
                    <a:pt x="23" y="25"/>
                    <a:pt x="23" y="25"/>
                  </a:cubicBezTo>
                  <a:cubicBezTo>
                    <a:pt x="24" y="25"/>
                    <a:pt x="24" y="24"/>
                    <a:pt x="25" y="24"/>
                  </a:cubicBezTo>
                  <a:cubicBezTo>
                    <a:pt x="25" y="23"/>
                    <a:pt x="25" y="23"/>
                    <a:pt x="26" y="23"/>
                  </a:cubicBezTo>
                  <a:cubicBezTo>
                    <a:pt x="27" y="24"/>
                    <a:pt x="27" y="24"/>
                    <a:pt x="27" y="24"/>
                  </a:cubicBezTo>
                  <a:cubicBezTo>
                    <a:pt x="28" y="24"/>
                    <a:pt x="29" y="24"/>
                    <a:pt x="29" y="23"/>
                  </a:cubicBezTo>
                  <a:cubicBezTo>
                    <a:pt x="30" y="20"/>
                    <a:pt x="30" y="20"/>
                    <a:pt x="30" y="20"/>
                  </a:cubicBezTo>
                  <a:cubicBezTo>
                    <a:pt x="30" y="19"/>
                    <a:pt x="30" y="18"/>
                    <a:pt x="29" y="1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3">
              <a:extLst>
                <a:ext uri="{FF2B5EF4-FFF2-40B4-BE49-F238E27FC236}">
                  <a16:creationId xmlns:a16="http://schemas.microsoft.com/office/drawing/2014/main" id="{D4E9B513-8D76-4926-ABEF-41C8F07E2A2D}"/>
                </a:ext>
              </a:extLst>
            </p:cNvPr>
            <p:cNvSpPr>
              <a:spLocks/>
            </p:cNvSpPr>
            <p:nvPr/>
          </p:nvSpPr>
          <p:spPr bwMode="auto">
            <a:xfrm>
              <a:off x="1965833" y="4175884"/>
              <a:ext cx="27090" cy="27090"/>
            </a:xfrm>
            <a:custGeom>
              <a:avLst/>
              <a:gdLst>
                <a:gd name="T0" fmla="*/ 8 w 9"/>
                <a:gd name="T1" fmla="*/ 6 h 9"/>
                <a:gd name="T2" fmla="*/ 3 w 9"/>
                <a:gd name="T3" fmla="*/ 8 h 9"/>
                <a:gd name="T4" fmla="*/ 0 w 9"/>
                <a:gd name="T5" fmla="*/ 3 h 9"/>
                <a:gd name="T6" fmla="*/ 6 w 9"/>
                <a:gd name="T7" fmla="*/ 1 h 9"/>
                <a:gd name="T8" fmla="*/ 8 w 9"/>
                <a:gd name="T9" fmla="*/ 6 h 9"/>
              </a:gdLst>
              <a:ahLst/>
              <a:cxnLst>
                <a:cxn ang="0">
                  <a:pos x="T0" y="T1"/>
                </a:cxn>
                <a:cxn ang="0">
                  <a:pos x="T2" y="T3"/>
                </a:cxn>
                <a:cxn ang="0">
                  <a:pos x="T4" y="T5"/>
                </a:cxn>
                <a:cxn ang="0">
                  <a:pos x="T6" y="T7"/>
                </a:cxn>
                <a:cxn ang="0">
                  <a:pos x="T8" y="T9"/>
                </a:cxn>
              </a:cxnLst>
              <a:rect l="0" t="0" r="r" b="b"/>
              <a:pathLst>
                <a:path w="9" h="9">
                  <a:moveTo>
                    <a:pt x="8" y="6"/>
                  </a:moveTo>
                  <a:cubicBezTo>
                    <a:pt x="7" y="8"/>
                    <a:pt x="5" y="9"/>
                    <a:pt x="3" y="8"/>
                  </a:cubicBezTo>
                  <a:cubicBezTo>
                    <a:pt x="1" y="7"/>
                    <a:pt x="0" y="5"/>
                    <a:pt x="0" y="3"/>
                  </a:cubicBezTo>
                  <a:cubicBezTo>
                    <a:pt x="1" y="1"/>
                    <a:pt x="4" y="0"/>
                    <a:pt x="6" y="1"/>
                  </a:cubicBezTo>
                  <a:cubicBezTo>
                    <a:pt x="7" y="2"/>
                    <a:pt x="9" y="4"/>
                    <a:pt x="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44">
              <a:extLst>
                <a:ext uri="{FF2B5EF4-FFF2-40B4-BE49-F238E27FC236}">
                  <a16:creationId xmlns:a16="http://schemas.microsoft.com/office/drawing/2014/main" id="{00248046-7260-4D4E-A9F3-A687416C4B04}"/>
                </a:ext>
              </a:extLst>
            </p:cNvPr>
            <p:cNvSpPr>
              <a:spLocks noEditPoints="1"/>
            </p:cNvSpPr>
            <p:nvPr/>
          </p:nvSpPr>
          <p:spPr bwMode="auto">
            <a:xfrm>
              <a:off x="1930074" y="4016594"/>
              <a:ext cx="117030" cy="120281"/>
            </a:xfrm>
            <a:custGeom>
              <a:avLst/>
              <a:gdLst>
                <a:gd name="T0" fmla="*/ 15 w 39"/>
                <a:gd name="T1" fmla="*/ 31 h 40"/>
                <a:gd name="T2" fmla="*/ 24 w 39"/>
                <a:gd name="T3" fmla="*/ 10 h 40"/>
                <a:gd name="T4" fmla="*/ 38 w 39"/>
                <a:gd name="T5" fmla="*/ 23 h 40"/>
                <a:gd name="T6" fmla="*/ 36 w 39"/>
                <a:gd name="T7" fmla="*/ 21 h 40"/>
                <a:gd name="T8" fmla="*/ 36 w 39"/>
                <a:gd name="T9" fmla="*/ 17 h 40"/>
                <a:gd name="T10" fmla="*/ 39 w 39"/>
                <a:gd name="T11" fmla="*/ 14 h 40"/>
                <a:gd name="T12" fmla="*/ 34 w 39"/>
                <a:gd name="T13" fmla="*/ 9 h 40"/>
                <a:gd name="T14" fmla="*/ 31 w 39"/>
                <a:gd name="T15" fmla="*/ 9 h 40"/>
                <a:gd name="T16" fmla="*/ 29 w 39"/>
                <a:gd name="T17" fmla="*/ 6 h 40"/>
                <a:gd name="T18" fmla="*/ 29 w 39"/>
                <a:gd name="T19" fmla="*/ 2 h 40"/>
                <a:gd name="T20" fmla="*/ 22 w 39"/>
                <a:gd name="T21" fmla="*/ 1 h 40"/>
                <a:gd name="T22" fmla="*/ 20 w 39"/>
                <a:gd name="T23" fmla="*/ 4 h 40"/>
                <a:gd name="T24" fmla="*/ 16 w 39"/>
                <a:gd name="T25" fmla="*/ 3 h 40"/>
                <a:gd name="T26" fmla="*/ 14 w 39"/>
                <a:gd name="T27" fmla="*/ 1 h 40"/>
                <a:gd name="T28" fmla="*/ 9 w 39"/>
                <a:gd name="T29" fmla="*/ 5 h 40"/>
                <a:gd name="T30" fmla="*/ 9 w 39"/>
                <a:gd name="T31" fmla="*/ 8 h 40"/>
                <a:gd name="T32" fmla="*/ 5 w 39"/>
                <a:gd name="T33" fmla="*/ 10 h 40"/>
                <a:gd name="T34" fmla="*/ 2 w 39"/>
                <a:gd name="T35" fmla="*/ 11 h 40"/>
                <a:gd name="T36" fmla="*/ 1 w 39"/>
                <a:gd name="T37" fmla="*/ 17 h 40"/>
                <a:gd name="T38" fmla="*/ 3 w 39"/>
                <a:gd name="T39" fmla="*/ 19 h 40"/>
                <a:gd name="T40" fmla="*/ 2 w 39"/>
                <a:gd name="T41" fmla="*/ 23 h 40"/>
                <a:gd name="T42" fmla="*/ 0 w 39"/>
                <a:gd name="T43" fmla="*/ 26 h 40"/>
                <a:gd name="T44" fmla="*/ 4 w 39"/>
                <a:gd name="T45" fmla="*/ 31 h 40"/>
                <a:gd name="T46" fmla="*/ 7 w 39"/>
                <a:gd name="T47" fmla="*/ 31 h 40"/>
                <a:gd name="T48" fmla="*/ 10 w 39"/>
                <a:gd name="T49" fmla="*/ 34 h 40"/>
                <a:gd name="T50" fmla="*/ 10 w 39"/>
                <a:gd name="T51" fmla="*/ 38 h 40"/>
                <a:gd name="T52" fmla="*/ 16 w 39"/>
                <a:gd name="T53" fmla="*/ 39 h 40"/>
                <a:gd name="T54" fmla="*/ 19 w 39"/>
                <a:gd name="T55" fmla="*/ 36 h 40"/>
                <a:gd name="T56" fmla="*/ 22 w 39"/>
                <a:gd name="T57" fmla="*/ 37 h 40"/>
                <a:gd name="T58" fmla="*/ 25 w 39"/>
                <a:gd name="T59" fmla="*/ 39 h 40"/>
                <a:gd name="T60" fmla="*/ 30 w 39"/>
                <a:gd name="T61" fmla="*/ 36 h 40"/>
                <a:gd name="T62" fmla="*/ 30 w 39"/>
                <a:gd name="T63" fmla="*/ 32 h 40"/>
                <a:gd name="T64" fmla="*/ 34 w 39"/>
                <a:gd name="T65" fmla="*/ 30 h 40"/>
                <a:gd name="T66" fmla="*/ 37 w 39"/>
                <a:gd name="T67" fmla="*/ 30 h 40"/>
                <a:gd name="T68" fmla="*/ 38 w 39"/>
                <a:gd name="T6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40">
                  <a:moveTo>
                    <a:pt x="30" y="24"/>
                  </a:moveTo>
                  <a:cubicBezTo>
                    <a:pt x="27" y="30"/>
                    <a:pt x="21" y="33"/>
                    <a:pt x="15" y="31"/>
                  </a:cubicBezTo>
                  <a:cubicBezTo>
                    <a:pt x="9" y="28"/>
                    <a:pt x="7" y="22"/>
                    <a:pt x="9" y="16"/>
                  </a:cubicBezTo>
                  <a:cubicBezTo>
                    <a:pt x="11" y="10"/>
                    <a:pt x="18" y="7"/>
                    <a:pt x="24" y="10"/>
                  </a:cubicBezTo>
                  <a:cubicBezTo>
                    <a:pt x="29" y="12"/>
                    <a:pt x="32" y="18"/>
                    <a:pt x="30" y="24"/>
                  </a:cubicBezTo>
                  <a:close/>
                  <a:moveTo>
                    <a:pt x="38" y="23"/>
                  </a:moveTo>
                  <a:cubicBezTo>
                    <a:pt x="36" y="23"/>
                    <a:pt x="36" y="23"/>
                    <a:pt x="36" y="23"/>
                  </a:cubicBezTo>
                  <a:cubicBezTo>
                    <a:pt x="36" y="22"/>
                    <a:pt x="36" y="22"/>
                    <a:pt x="36" y="21"/>
                  </a:cubicBezTo>
                  <a:cubicBezTo>
                    <a:pt x="36" y="20"/>
                    <a:pt x="36" y="19"/>
                    <a:pt x="36" y="18"/>
                  </a:cubicBezTo>
                  <a:cubicBezTo>
                    <a:pt x="35" y="18"/>
                    <a:pt x="36" y="17"/>
                    <a:pt x="36" y="17"/>
                  </a:cubicBezTo>
                  <a:cubicBezTo>
                    <a:pt x="38" y="17"/>
                    <a:pt x="38" y="17"/>
                    <a:pt x="38" y="17"/>
                  </a:cubicBezTo>
                  <a:cubicBezTo>
                    <a:pt x="39" y="16"/>
                    <a:pt x="39" y="15"/>
                    <a:pt x="39" y="14"/>
                  </a:cubicBezTo>
                  <a:cubicBezTo>
                    <a:pt x="37" y="10"/>
                    <a:pt x="37" y="10"/>
                    <a:pt x="37" y="10"/>
                  </a:cubicBezTo>
                  <a:cubicBezTo>
                    <a:pt x="36" y="9"/>
                    <a:pt x="35" y="9"/>
                    <a:pt x="34" y="9"/>
                  </a:cubicBezTo>
                  <a:cubicBezTo>
                    <a:pt x="33" y="10"/>
                    <a:pt x="33" y="10"/>
                    <a:pt x="33" y="10"/>
                  </a:cubicBezTo>
                  <a:cubicBezTo>
                    <a:pt x="32" y="10"/>
                    <a:pt x="32" y="10"/>
                    <a:pt x="31" y="9"/>
                  </a:cubicBezTo>
                  <a:cubicBezTo>
                    <a:pt x="31" y="9"/>
                    <a:pt x="30" y="8"/>
                    <a:pt x="30" y="8"/>
                  </a:cubicBezTo>
                  <a:cubicBezTo>
                    <a:pt x="29" y="7"/>
                    <a:pt x="29" y="6"/>
                    <a:pt x="29" y="6"/>
                  </a:cubicBezTo>
                  <a:cubicBezTo>
                    <a:pt x="30" y="4"/>
                    <a:pt x="30" y="4"/>
                    <a:pt x="30" y="4"/>
                  </a:cubicBezTo>
                  <a:cubicBezTo>
                    <a:pt x="30" y="4"/>
                    <a:pt x="30" y="3"/>
                    <a:pt x="29" y="2"/>
                  </a:cubicBezTo>
                  <a:cubicBezTo>
                    <a:pt x="24" y="1"/>
                    <a:pt x="24" y="1"/>
                    <a:pt x="24" y="1"/>
                  </a:cubicBezTo>
                  <a:cubicBezTo>
                    <a:pt x="24" y="0"/>
                    <a:pt x="23" y="1"/>
                    <a:pt x="22" y="1"/>
                  </a:cubicBezTo>
                  <a:cubicBezTo>
                    <a:pt x="22" y="3"/>
                    <a:pt x="22" y="3"/>
                    <a:pt x="22" y="3"/>
                  </a:cubicBezTo>
                  <a:cubicBezTo>
                    <a:pt x="22" y="4"/>
                    <a:pt x="21" y="4"/>
                    <a:pt x="20" y="4"/>
                  </a:cubicBezTo>
                  <a:cubicBezTo>
                    <a:pt x="19" y="4"/>
                    <a:pt x="19" y="4"/>
                    <a:pt x="18" y="4"/>
                  </a:cubicBezTo>
                  <a:cubicBezTo>
                    <a:pt x="17" y="4"/>
                    <a:pt x="17" y="4"/>
                    <a:pt x="16" y="3"/>
                  </a:cubicBezTo>
                  <a:cubicBezTo>
                    <a:pt x="16" y="2"/>
                    <a:pt x="16" y="2"/>
                    <a:pt x="16" y="2"/>
                  </a:cubicBezTo>
                  <a:cubicBezTo>
                    <a:pt x="15" y="1"/>
                    <a:pt x="14" y="1"/>
                    <a:pt x="14" y="1"/>
                  </a:cubicBezTo>
                  <a:cubicBezTo>
                    <a:pt x="9" y="3"/>
                    <a:pt x="9" y="3"/>
                    <a:pt x="9" y="3"/>
                  </a:cubicBezTo>
                  <a:cubicBezTo>
                    <a:pt x="9" y="3"/>
                    <a:pt x="8" y="4"/>
                    <a:pt x="9" y="5"/>
                  </a:cubicBezTo>
                  <a:cubicBezTo>
                    <a:pt x="9" y="6"/>
                    <a:pt x="9" y="6"/>
                    <a:pt x="9" y="6"/>
                  </a:cubicBezTo>
                  <a:cubicBezTo>
                    <a:pt x="9" y="7"/>
                    <a:pt x="9" y="8"/>
                    <a:pt x="9" y="8"/>
                  </a:cubicBezTo>
                  <a:cubicBezTo>
                    <a:pt x="8" y="8"/>
                    <a:pt x="7" y="9"/>
                    <a:pt x="7" y="10"/>
                  </a:cubicBezTo>
                  <a:cubicBezTo>
                    <a:pt x="7" y="10"/>
                    <a:pt x="6" y="10"/>
                    <a:pt x="5" y="10"/>
                  </a:cubicBezTo>
                  <a:cubicBezTo>
                    <a:pt x="4" y="10"/>
                    <a:pt x="4" y="10"/>
                    <a:pt x="4" y="10"/>
                  </a:cubicBezTo>
                  <a:cubicBezTo>
                    <a:pt x="3" y="9"/>
                    <a:pt x="2" y="10"/>
                    <a:pt x="2" y="11"/>
                  </a:cubicBezTo>
                  <a:cubicBezTo>
                    <a:pt x="0" y="15"/>
                    <a:pt x="0" y="15"/>
                    <a:pt x="0" y="15"/>
                  </a:cubicBezTo>
                  <a:cubicBezTo>
                    <a:pt x="0" y="16"/>
                    <a:pt x="0" y="17"/>
                    <a:pt x="1" y="17"/>
                  </a:cubicBezTo>
                  <a:cubicBezTo>
                    <a:pt x="2" y="18"/>
                    <a:pt x="2" y="18"/>
                    <a:pt x="2" y="18"/>
                  </a:cubicBezTo>
                  <a:cubicBezTo>
                    <a:pt x="3" y="18"/>
                    <a:pt x="3" y="18"/>
                    <a:pt x="3" y="19"/>
                  </a:cubicBezTo>
                  <a:cubicBezTo>
                    <a:pt x="3" y="20"/>
                    <a:pt x="3" y="21"/>
                    <a:pt x="3" y="22"/>
                  </a:cubicBezTo>
                  <a:cubicBezTo>
                    <a:pt x="3" y="22"/>
                    <a:pt x="3" y="23"/>
                    <a:pt x="2" y="23"/>
                  </a:cubicBezTo>
                  <a:cubicBezTo>
                    <a:pt x="1" y="24"/>
                    <a:pt x="1" y="24"/>
                    <a:pt x="1" y="24"/>
                  </a:cubicBezTo>
                  <a:cubicBezTo>
                    <a:pt x="0" y="24"/>
                    <a:pt x="0" y="25"/>
                    <a:pt x="0" y="26"/>
                  </a:cubicBezTo>
                  <a:cubicBezTo>
                    <a:pt x="2" y="30"/>
                    <a:pt x="2" y="30"/>
                    <a:pt x="2" y="30"/>
                  </a:cubicBezTo>
                  <a:cubicBezTo>
                    <a:pt x="2" y="31"/>
                    <a:pt x="3" y="31"/>
                    <a:pt x="4" y="31"/>
                  </a:cubicBezTo>
                  <a:cubicBezTo>
                    <a:pt x="5" y="31"/>
                    <a:pt x="5" y="31"/>
                    <a:pt x="5" y="31"/>
                  </a:cubicBezTo>
                  <a:cubicBezTo>
                    <a:pt x="6" y="30"/>
                    <a:pt x="7" y="31"/>
                    <a:pt x="7" y="31"/>
                  </a:cubicBezTo>
                  <a:cubicBezTo>
                    <a:pt x="8" y="31"/>
                    <a:pt x="9" y="32"/>
                    <a:pt x="9" y="32"/>
                  </a:cubicBezTo>
                  <a:cubicBezTo>
                    <a:pt x="10" y="33"/>
                    <a:pt x="10" y="34"/>
                    <a:pt x="10" y="34"/>
                  </a:cubicBezTo>
                  <a:cubicBezTo>
                    <a:pt x="9" y="36"/>
                    <a:pt x="9" y="36"/>
                    <a:pt x="9" y="36"/>
                  </a:cubicBezTo>
                  <a:cubicBezTo>
                    <a:pt x="9" y="37"/>
                    <a:pt x="9" y="38"/>
                    <a:pt x="10" y="38"/>
                  </a:cubicBezTo>
                  <a:cubicBezTo>
                    <a:pt x="14" y="39"/>
                    <a:pt x="14" y="39"/>
                    <a:pt x="14" y="39"/>
                  </a:cubicBezTo>
                  <a:cubicBezTo>
                    <a:pt x="15" y="40"/>
                    <a:pt x="16" y="39"/>
                    <a:pt x="16" y="39"/>
                  </a:cubicBezTo>
                  <a:cubicBezTo>
                    <a:pt x="17" y="37"/>
                    <a:pt x="17" y="37"/>
                    <a:pt x="17" y="37"/>
                  </a:cubicBezTo>
                  <a:cubicBezTo>
                    <a:pt x="17" y="37"/>
                    <a:pt x="18" y="36"/>
                    <a:pt x="19" y="36"/>
                  </a:cubicBezTo>
                  <a:cubicBezTo>
                    <a:pt x="19" y="36"/>
                    <a:pt x="20" y="36"/>
                    <a:pt x="21" y="36"/>
                  </a:cubicBezTo>
                  <a:cubicBezTo>
                    <a:pt x="22" y="36"/>
                    <a:pt x="22" y="37"/>
                    <a:pt x="22" y="37"/>
                  </a:cubicBezTo>
                  <a:cubicBezTo>
                    <a:pt x="23" y="39"/>
                    <a:pt x="23" y="39"/>
                    <a:pt x="23" y="39"/>
                  </a:cubicBezTo>
                  <a:cubicBezTo>
                    <a:pt x="23" y="39"/>
                    <a:pt x="24" y="40"/>
                    <a:pt x="25" y="39"/>
                  </a:cubicBezTo>
                  <a:cubicBezTo>
                    <a:pt x="29" y="38"/>
                    <a:pt x="29" y="38"/>
                    <a:pt x="29" y="38"/>
                  </a:cubicBezTo>
                  <a:cubicBezTo>
                    <a:pt x="30" y="37"/>
                    <a:pt x="31" y="36"/>
                    <a:pt x="30" y="36"/>
                  </a:cubicBezTo>
                  <a:cubicBezTo>
                    <a:pt x="30" y="34"/>
                    <a:pt x="30" y="34"/>
                    <a:pt x="30" y="34"/>
                  </a:cubicBezTo>
                  <a:cubicBezTo>
                    <a:pt x="29" y="33"/>
                    <a:pt x="30" y="32"/>
                    <a:pt x="30" y="32"/>
                  </a:cubicBezTo>
                  <a:cubicBezTo>
                    <a:pt x="31" y="32"/>
                    <a:pt x="31" y="31"/>
                    <a:pt x="32" y="31"/>
                  </a:cubicBezTo>
                  <a:cubicBezTo>
                    <a:pt x="32" y="30"/>
                    <a:pt x="33" y="30"/>
                    <a:pt x="34" y="30"/>
                  </a:cubicBezTo>
                  <a:cubicBezTo>
                    <a:pt x="35" y="31"/>
                    <a:pt x="35" y="31"/>
                    <a:pt x="35" y="31"/>
                  </a:cubicBezTo>
                  <a:cubicBezTo>
                    <a:pt x="36" y="31"/>
                    <a:pt x="37" y="31"/>
                    <a:pt x="37" y="30"/>
                  </a:cubicBezTo>
                  <a:cubicBezTo>
                    <a:pt x="39" y="25"/>
                    <a:pt x="39" y="25"/>
                    <a:pt x="39" y="25"/>
                  </a:cubicBezTo>
                  <a:cubicBezTo>
                    <a:pt x="39" y="24"/>
                    <a:pt x="39" y="24"/>
                    <a:pt x="38" y="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5">
              <a:extLst>
                <a:ext uri="{FF2B5EF4-FFF2-40B4-BE49-F238E27FC236}">
                  <a16:creationId xmlns:a16="http://schemas.microsoft.com/office/drawing/2014/main" id="{28E8BB61-8353-4D72-912E-0E718EB1E9E2}"/>
                </a:ext>
              </a:extLst>
            </p:cNvPr>
            <p:cNvSpPr>
              <a:spLocks/>
            </p:cNvSpPr>
            <p:nvPr/>
          </p:nvSpPr>
          <p:spPr bwMode="auto">
            <a:xfrm>
              <a:off x="1971793" y="4058855"/>
              <a:ext cx="33050" cy="35759"/>
            </a:xfrm>
            <a:custGeom>
              <a:avLst/>
              <a:gdLst>
                <a:gd name="T0" fmla="*/ 10 w 11"/>
                <a:gd name="T1" fmla="*/ 8 h 12"/>
                <a:gd name="T2" fmla="*/ 3 w 11"/>
                <a:gd name="T3" fmla="*/ 11 h 12"/>
                <a:gd name="T4" fmla="*/ 1 w 11"/>
                <a:gd name="T5" fmla="*/ 4 h 12"/>
                <a:gd name="T6" fmla="*/ 7 w 11"/>
                <a:gd name="T7" fmla="*/ 1 h 12"/>
                <a:gd name="T8" fmla="*/ 10 w 11"/>
                <a:gd name="T9" fmla="*/ 8 h 12"/>
              </a:gdLst>
              <a:ahLst/>
              <a:cxnLst>
                <a:cxn ang="0">
                  <a:pos x="T0" y="T1"/>
                </a:cxn>
                <a:cxn ang="0">
                  <a:pos x="T2" y="T3"/>
                </a:cxn>
                <a:cxn ang="0">
                  <a:pos x="T4" y="T5"/>
                </a:cxn>
                <a:cxn ang="0">
                  <a:pos x="T6" y="T7"/>
                </a:cxn>
                <a:cxn ang="0">
                  <a:pos x="T8" y="T9"/>
                </a:cxn>
              </a:cxnLst>
              <a:rect l="0" t="0" r="r" b="b"/>
              <a:pathLst>
                <a:path w="11" h="12">
                  <a:moveTo>
                    <a:pt x="10" y="8"/>
                  </a:moveTo>
                  <a:cubicBezTo>
                    <a:pt x="9" y="11"/>
                    <a:pt x="6" y="12"/>
                    <a:pt x="3" y="11"/>
                  </a:cubicBezTo>
                  <a:cubicBezTo>
                    <a:pt x="1" y="10"/>
                    <a:pt x="0" y="7"/>
                    <a:pt x="1" y="4"/>
                  </a:cubicBezTo>
                  <a:cubicBezTo>
                    <a:pt x="2" y="2"/>
                    <a:pt x="5" y="0"/>
                    <a:pt x="7" y="1"/>
                  </a:cubicBezTo>
                  <a:cubicBezTo>
                    <a:pt x="10" y="3"/>
                    <a:pt x="11" y="5"/>
                    <a:pt x="10" y="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6">
              <a:extLst>
                <a:ext uri="{FF2B5EF4-FFF2-40B4-BE49-F238E27FC236}">
                  <a16:creationId xmlns:a16="http://schemas.microsoft.com/office/drawing/2014/main" id="{1A38198D-1702-4A36-97C6-2FD9A38F72AD}"/>
                </a:ext>
              </a:extLst>
            </p:cNvPr>
            <p:cNvSpPr>
              <a:spLocks noEditPoints="1"/>
            </p:cNvSpPr>
            <p:nvPr/>
          </p:nvSpPr>
          <p:spPr bwMode="auto">
            <a:xfrm>
              <a:off x="1765365" y="4040975"/>
              <a:ext cx="176629" cy="179879"/>
            </a:xfrm>
            <a:custGeom>
              <a:avLst/>
              <a:gdLst>
                <a:gd name="T0" fmla="*/ 11 w 59"/>
                <a:gd name="T1" fmla="*/ 30 h 60"/>
                <a:gd name="T2" fmla="*/ 48 w 59"/>
                <a:gd name="T3" fmla="*/ 30 h 60"/>
                <a:gd name="T4" fmla="*/ 57 w 59"/>
                <a:gd name="T5" fmla="*/ 24 h 60"/>
                <a:gd name="T6" fmla="*/ 52 w 59"/>
                <a:gd name="T7" fmla="*/ 22 h 60"/>
                <a:gd name="T8" fmla="*/ 51 w 59"/>
                <a:gd name="T9" fmla="*/ 16 h 60"/>
                <a:gd name="T10" fmla="*/ 53 w 59"/>
                <a:gd name="T11" fmla="*/ 11 h 60"/>
                <a:gd name="T12" fmla="*/ 44 w 59"/>
                <a:gd name="T13" fmla="*/ 6 h 60"/>
                <a:gd name="T14" fmla="*/ 40 w 59"/>
                <a:gd name="T15" fmla="*/ 8 h 60"/>
                <a:gd name="T16" fmla="*/ 36 w 59"/>
                <a:gd name="T17" fmla="*/ 4 h 60"/>
                <a:gd name="T18" fmla="*/ 33 w 59"/>
                <a:gd name="T19" fmla="*/ 0 h 60"/>
                <a:gd name="T20" fmla="*/ 24 w 59"/>
                <a:gd name="T21" fmla="*/ 2 h 60"/>
                <a:gd name="T22" fmla="*/ 22 w 59"/>
                <a:gd name="T23" fmla="*/ 7 h 60"/>
                <a:gd name="T24" fmla="*/ 16 w 59"/>
                <a:gd name="T25" fmla="*/ 8 h 60"/>
                <a:gd name="T26" fmla="*/ 11 w 59"/>
                <a:gd name="T27" fmla="*/ 6 h 60"/>
                <a:gd name="T28" fmla="*/ 6 w 59"/>
                <a:gd name="T29" fmla="*/ 15 h 60"/>
                <a:gd name="T30" fmla="*/ 8 w 59"/>
                <a:gd name="T31" fmla="*/ 19 h 60"/>
                <a:gd name="T32" fmla="*/ 5 w 59"/>
                <a:gd name="T33" fmla="*/ 24 h 60"/>
                <a:gd name="T34" fmla="*/ 0 w 59"/>
                <a:gd name="T35" fmla="*/ 26 h 60"/>
                <a:gd name="T36" fmla="*/ 2 w 59"/>
                <a:gd name="T37" fmla="*/ 36 h 60"/>
                <a:gd name="T38" fmla="*/ 7 w 59"/>
                <a:gd name="T39" fmla="*/ 38 h 60"/>
                <a:gd name="T40" fmla="*/ 8 w 59"/>
                <a:gd name="T41" fmla="*/ 44 h 60"/>
                <a:gd name="T42" fmla="*/ 6 w 59"/>
                <a:gd name="T43" fmla="*/ 49 h 60"/>
                <a:gd name="T44" fmla="*/ 14 w 59"/>
                <a:gd name="T45" fmla="*/ 54 h 60"/>
                <a:gd name="T46" fmla="*/ 19 w 59"/>
                <a:gd name="T47" fmla="*/ 52 h 60"/>
                <a:gd name="T48" fmla="*/ 24 w 59"/>
                <a:gd name="T49" fmla="*/ 55 h 60"/>
                <a:gd name="T50" fmla="*/ 26 w 59"/>
                <a:gd name="T51" fmla="*/ 60 h 60"/>
                <a:gd name="T52" fmla="*/ 36 w 59"/>
                <a:gd name="T53" fmla="*/ 58 h 60"/>
                <a:gd name="T54" fmla="*/ 37 w 59"/>
                <a:gd name="T55" fmla="*/ 53 h 60"/>
                <a:gd name="T56" fmla="*/ 43 w 59"/>
                <a:gd name="T57" fmla="*/ 52 h 60"/>
                <a:gd name="T58" fmla="*/ 48 w 59"/>
                <a:gd name="T59" fmla="*/ 54 h 60"/>
                <a:gd name="T60" fmla="*/ 53 w 59"/>
                <a:gd name="T61" fmla="*/ 45 h 60"/>
                <a:gd name="T62" fmla="*/ 51 w 59"/>
                <a:gd name="T63" fmla="*/ 41 h 60"/>
                <a:gd name="T64" fmla="*/ 54 w 59"/>
                <a:gd name="T65" fmla="*/ 36 h 60"/>
                <a:gd name="T66" fmla="*/ 59 w 59"/>
                <a:gd name="T67" fmla="*/ 33 h 60"/>
                <a:gd name="T68" fmla="*/ 57 w 59"/>
                <a:gd name="T69"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60">
                  <a:moveTo>
                    <a:pt x="29" y="49"/>
                  </a:moveTo>
                  <a:cubicBezTo>
                    <a:pt x="19" y="49"/>
                    <a:pt x="11" y="40"/>
                    <a:pt x="11" y="30"/>
                  </a:cubicBezTo>
                  <a:cubicBezTo>
                    <a:pt x="11" y="20"/>
                    <a:pt x="19" y="11"/>
                    <a:pt x="29" y="11"/>
                  </a:cubicBezTo>
                  <a:cubicBezTo>
                    <a:pt x="40" y="11"/>
                    <a:pt x="48" y="20"/>
                    <a:pt x="48" y="30"/>
                  </a:cubicBezTo>
                  <a:cubicBezTo>
                    <a:pt x="48" y="40"/>
                    <a:pt x="40" y="49"/>
                    <a:pt x="29" y="49"/>
                  </a:cubicBezTo>
                  <a:close/>
                  <a:moveTo>
                    <a:pt x="57" y="24"/>
                  </a:moveTo>
                  <a:cubicBezTo>
                    <a:pt x="54" y="24"/>
                    <a:pt x="54" y="24"/>
                    <a:pt x="54" y="24"/>
                  </a:cubicBezTo>
                  <a:cubicBezTo>
                    <a:pt x="53" y="24"/>
                    <a:pt x="53" y="23"/>
                    <a:pt x="52" y="22"/>
                  </a:cubicBezTo>
                  <a:cubicBezTo>
                    <a:pt x="52" y="21"/>
                    <a:pt x="51" y="20"/>
                    <a:pt x="51" y="19"/>
                  </a:cubicBezTo>
                  <a:cubicBezTo>
                    <a:pt x="51" y="18"/>
                    <a:pt x="51" y="17"/>
                    <a:pt x="51" y="16"/>
                  </a:cubicBezTo>
                  <a:cubicBezTo>
                    <a:pt x="53" y="15"/>
                    <a:pt x="53" y="15"/>
                    <a:pt x="53" y="15"/>
                  </a:cubicBezTo>
                  <a:cubicBezTo>
                    <a:pt x="54" y="14"/>
                    <a:pt x="54" y="12"/>
                    <a:pt x="53" y="11"/>
                  </a:cubicBezTo>
                  <a:cubicBezTo>
                    <a:pt x="48" y="6"/>
                    <a:pt x="48" y="6"/>
                    <a:pt x="48" y="6"/>
                  </a:cubicBezTo>
                  <a:cubicBezTo>
                    <a:pt x="47" y="5"/>
                    <a:pt x="46" y="5"/>
                    <a:pt x="44" y="6"/>
                  </a:cubicBezTo>
                  <a:cubicBezTo>
                    <a:pt x="43" y="8"/>
                    <a:pt x="43" y="8"/>
                    <a:pt x="43" y="8"/>
                  </a:cubicBezTo>
                  <a:cubicBezTo>
                    <a:pt x="42" y="8"/>
                    <a:pt x="41" y="9"/>
                    <a:pt x="40" y="8"/>
                  </a:cubicBezTo>
                  <a:cubicBezTo>
                    <a:pt x="39" y="8"/>
                    <a:pt x="38" y="7"/>
                    <a:pt x="37" y="7"/>
                  </a:cubicBezTo>
                  <a:cubicBezTo>
                    <a:pt x="36" y="6"/>
                    <a:pt x="36" y="6"/>
                    <a:pt x="36" y="4"/>
                  </a:cubicBezTo>
                  <a:cubicBezTo>
                    <a:pt x="36" y="2"/>
                    <a:pt x="36" y="2"/>
                    <a:pt x="36" y="2"/>
                  </a:cubicBezTo>
                  <a:cubicBezTo>
                    <a:pt x="36" y="1"/>
                    <a:pt x="34" y="0"/>
                    <a:pt x="33" y="0"/>
                  </a:cubicBezTo>
                  <a:cubicBezTo>
                    <a:pt x="26" y="0"/>
                    <a:pt x="26" y="0"/>
                    <a:pt x="26" y="0"/>
                  </a:cubicBezTo>
                  <a:cubicBezTo>
                    <a:pt x="25" y="0"/>
                    <a:pt x="24" y="1"/>
                    <a:pt x="24" y="2"/>
                  </a:cubicBezTo>
                  <a:cubicBezTo>
                    <a:pt x="24" y="4"/>
                    <a:pt x="24" y="4"/>
                    <a:pt x="24" y="4"/>
                  </a:cubicBezTo>
                  <a:cubicBezTo>
                    <a:pt x="24" y="6"/>
                    <a:pt x="23" y="6"/>
                    <a:pt x="22" y="7"/>
                  </a:cubicBezTo>
                  <a:cubicBezTo>
                    <a:pt x="21" y="7"/>
                    <a:pt x="20" y="8"/>
                    <a:pt x="19" y="8"/>
                  </a:cubicBezTo>
                  <a:cubicBezTo>
                    <a:pt x="18" y="9"/>
                    <a:pt x="17" y="8"/>
                    <a:pt x="16" y="8"/>
                  </a:cubicBezTo>
                  <a:cubicBezTo>
                    <a:pt x="14" y="6"/>
                    <a:pt x="14" y="6"/>
                    <a:pt x="14" y="6"/>
                  </a:cubicBezTo>
                  <a:cubicBezTo>
                    <a:pt x="14" y="5"/>
                    <a:pt x="12" y="5"/>
                    <a:pt x="11" y="6"/>
                  </a:cubicBezTo>
                  <a:cubicBezTo>
                    <a:pt x="6" y="11"/>
                    <a:pt x="6" y="11"/>
                    <a:pt x="6" y="11"/>
                  </a:cubicBezTo>
                  <a:cubicBezTo>
                    <a:pt x="5" y="12"/>
                    <a:pt x="5" y="14"/>
                    <a:pt x="6" y="15"/>
                  </a:cubicBezTo>
                  <a:cubicBezTo>
                    <a:pt x="8" y="16"/>
                    <a:pt x="8" y="16"/>
                    <a:pt x="8" y="16"/>
                  </a:cubicBezTo>
                  <a:cubicBezTo>
                    <a:pt x="9" y="17"/>
                    <a:pt x="9" y="18"/>
                    <a:pt x="8" y="19"/>
                  </a:cubicBezTo>
                  <a:cubicBezTo>
                    <a:pt x="8" y="20"/>
                    <a:pt x="7" y="21"/>
                    <a:pt x="7" y="22"/>
                  </a:cubicBezTo>
                  <a:cubicBezTo>
                    <a:pt x="7" y="23"/>
                    <a:pt x="5" y="24"/>
                    <a:pt x="5" y="24"/>
                  </a:cubicBezTo>
                  <a:cubicBezTo>
                    <a:pt x="2" y="24"/>
                    <a:pt x="2" y="24"/>
                    <a:pt x="2" y="24"/>
                  </a:cubicBezTo>
                  <a:cubicBezTo>
                    <a:pt x="1" y="24"/>
                    <a:pt x="0" y="25"/>
                    <a:pt x="0" y="26"/>
                  </a:cubicBezTo>
                  <a:cubicBezTo>
                    <a:pt x="0" y="33"/>
                    <a:pt x="0" y="33"/>
                    <a:pt x="0" y="33"/>
                  </a:cubicBezTo>
                  <a:cubicBezTo>
                    <a:pt x="0" y="35"/>
                    <a:pt x="1" y="36"/>
                    <a:pt x="2" y="36"/>
                  </a:cubicBezTo>
                  <a:cubicBezTo>
                    <a:pt x="5" y="36"/>
                    <a:pt x="5" y="36"/>
                    <a:pt x="5" y="36"/>
                  </a:cubicBezTo>
                  <a:cubicBezTo>
                    <a:pt x="5" y="36"/>
                    <a:pt x="7" y="37"/>
                    <a:pt x="7" y="38"/>
                  </a:cubicBezTo>
                  <a:cubicBezTo>
                    <a:pt x="7" y="39"/>
                    <a:pt x="8" y="40"/>
                    <a:pt x="8" y="41"/>
                  </a:cubicBezTo>
                  <a:cubicBezTo>
                    <a:pt x="9" y="42"/>
                    <a:pt x="9" y="43"/>
                    <a:pt x="8" y="44"/>
                  </a:cubicBezTo>
                  <a:cubicBezTo>
                    <a:pt x="6" y="45"/>
                    <a:pt x="6" y="45"/>
                    <a:pt x="6" y="45"/>
                  </a:cubicBezTo>
                  <a:cubicBezTo>
                    <a:pt x="5" y="46"/>
                    <a:pt x="5" y="48"/>
                    <a:pt x="6" y="49"/>
                  </a:cubicBezTo>
                  <a:cubicBezTo>
                    <a:pt x="11" y="54"/>
                    <a:pt x="11" y="54"/>
                    <a:pt x="11" y="54"/>
                  </a:cubicBezTo>
                  <a:cubicBezTo>
                    <a:pt x="12" y="55"/>
                    <a:pt x="14" y="55"/>
                    <a:pt x="14" y="54"/>
                  </a:cubicBezTo>
                  <a:cubicBezTo>
                    <a:pt x="16" y="52"/>
                    <a:pt x="16" y="52"/>
                    <a:pt x="16" y="52"/>
                  </a:cubicBezTo>
                  <a:cubicBezTo>
                    <a:pt x="17" y="51"/>
                    <a:pt x="18" y="51"/>
                    <a:pt x="19" y="52"/>
                  </a:cubicBezTo>
                  <a:cubicBezTo>
                    <a:pt x="20" y="52"/>
                    <a:pt x="21" y="53"/>
                    <a:pt x="22" y="53"/>
                  </a:cubicBezTo>
                  <a:cubicBezTo>
                    <a:pt x="23" y="54"/>
                    <a:pt x="24" y="54"/>
                    <a:pt x="24" y="55"/>
                  </a:cubicBezTo>
                  <a:cubicBezTo>
                    <a:pt x="24" y="58"/>
                    <a:pt x="24" y="58"/>
                    <a:pt x="24" y="58"/>
                  </a:cubicBezTo>
                  <a:cubicBezTo>
                    <a:pt x="24" y="59"/>
                    <a:pt x="25" y="60"/>
                    <a:pt x="26" y="60"/>
                  </a:cubicBezTo>
                  <a:cubicBezTo>
                    <a:pt x="33" y="60"/>
                    <a:pt x="33" y="60"/>
                    <a:pt x="33" y="60"/>
                  </a:cubicBezTo>
                  <a:cubicBezTo>
                    <a:pt x="34" y="60"/>
                    <a:pt x="36" y="59"/>
                    <a:pt x="36" y="58"/>
                  </a:cubicBezTo>
                  <a:cubicBezTo>
                    <a:pt x="36" y="55"/>
                    <a:pt x="36" y="55"/>
                    <a:pt x="36" y="55"/>
                  </a:cubicBezTo>
                  <a:cubicBezTo>
                    <a:pt x="36" y="54"/>
                    <a:pt x="36" y="54"/>
                    <a:pt x="37" y="53"/>
                  </a:cubicBezTo>
                  <a:cubicBezTo>
                    <a:pt x="38" y="53"/>
                    <a:pt x="39" y="52"/>
                    <a:pt x="40" y="52"/>
                  </a:cubicBezTo>
                  <a:cubicBezTo>
                    <a:pt x="41" y="51"/>
                    <a:pt x="42" y="51"/>
                    <a:pt x="43" y="52"/>
                  </a:cubicBezTo>
                  <a:cubicBezTo>
                    <a:pt x="44" y="54"/>
                    <a:pt x="44" y="54"/>
                    <a:pt x="44" y="54"/>
                  </a:cubicBezTo>
                  <a:cubicBezTo>
                    <a:pt x="46" y="55"/>
                    <a:pt x="47" y="55"/>
                    <a:pt x="48" y="54"/>
                  </a:cubicBezTo>
                  <a:cubicBezTo>
                    <a:pt x="53" y="49"/>
                    <a:pt x="53" y="49"/>
                    <a:pt x="53" y="49"/>
                  </a:cubicBezTo>
                  <a:cubicBezTo>
                    <a:pt x="54" y="48"/>
                    <a:pt x="54" y="46"/>
                    <a:pt x="53" y="45"/>
                  </a:cubicBezTo>
                  <a:cubicBezTo>
                    <a:pt x="51" y="44"/>
                    <a:pt x="51" y="44"/>
                    <a:pt x="51" y="44"/>
                  </a:cubicBezTo>
                  <a:cubicBezTo>
                    <a:pt x="51" y="43"/>
                    <a:pt x="51" y="42"/>
                    <a:pt x="51" y="41"/>
                  </a:cubicBezTo>
                  <a:cubicBezTo>
                    <a:pt x="51" y="40"/>
                    <a:pt x="52" y="39"/>
                    <a:pt x="52" y="38"/>
                  </a:cubicBezTo>
                  <a:cubicBezTo>
                    <a:pt x="53" y="37"/>
                    <a:pt x="53" y="36"/>
                    <a:pt x="54" y="36"/>
                  </a:cubicBezTo>
                  <a:cubicBezTo>
                    <a:pt x="57" y="36"/>
                    <a:pt x="57" y="36"/>
                    <a:pt x="57" y="36"/>
                  </a:cubicBezTo>
                  <a:cubicBezTo>
                    <a:pt x="58" y="36"/>
                    <a:pt x="59" y="35"/>
                    <a:pt x="59" y="33"/>
                  </a:cubicBezTo>
                  <a:cubicBezTo>
                    <a:pt x="59" y="26"/>
                    <a:pt x="59" y="26"/>
                    <a:pt x="59" y="26"/>
                  </a:cubicBezTo>
                  <a:cubicBezTo>
                    <a:pt x="59" y="25"/>
                    <a:pt x="58" y="24"/>
                    <a:pt x="57" y="2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47">
              <a:extLst>
                <a:ext uri="{FF2B5EF4-FFF2-40B4-BE49-F238E27FC236}">
                  <a16:creationId xmlns:a16="http://schemas.microsoft.com/office/drawing/2014/main" id="{9267CFF4-FB67-49B5-A1FF-F77BEB3F113D}"/>
                </a:ext>
              </a:extLst>
            </p:cNvPr>
            <p:cNvSpPr>
              <a:spLocks noChangeArrowheads="1"/>
            </p:cNvSpPr>
            <p:nvPr/>
          </p:nvSpPr>
          <p:spPr bwMode="auto">
            <a:xfrm>
              <a:off x="1816295" y="4094614"/>
              <a:ext cx="71518" cy="72060"/>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8">
              <a:extLst>
                <a:ext uri="{FF2B5EF4-FFF2-40B4-BE49-F238E27FC236}">
                  <a16:creationId xmlns:a16="http://schemas.microsoft.com/office/drawing/2014/main" id="{156325AE-DEB4-4598-ADFD-2A97F65035E7}"/>
                </a:ext>
              </a:extLst>
            </p:cNvPr>
            <p:cNvSpPr>
              <a:spLocks/>
            </p:cNvSpPr>
            <p:nvPr/>
          </p:nvSpPr>
          <p:spPr bwMode="auto">
            <a:xfrm>
              <a:off x="1779994" y="4283704"/>
              <a:ext cx="257900" cy="72060"/>
            </a:xfrm>
            <a:custGeom>
              <a:avLst/>
              <a:gdLst>
                <a:gd name="T0" fmla="*/ 45 w 86"/>
                <a:gd name="T1" fmla="*/ 24 h 24"/>
                <a:gd name="T2" fmla="*/ 14 w 86"/>
                <a:gd name="T3" fmla="*/ 16 h 24"/>
                <a:gd name="T4" fmla="*/ 11 w 86"/>
                <a:gd name="T5" fmla="*/ 22 h 24"/>
                <a:gd name="T6" fmla="*/ 0 w 86"/>
                <a:gd name="T7" fmla="*/ 0 h 24"/>
                <a:gd name="T8" fmla="*/ 24 w 86"/>
                <a:gd name="T9" fmla="*/ 2 h 24"/>
                <a:gd name="T10" fmla="*/ 20 w 86"/>
                <a:gd name="T11" fmla="*/ 7 h 24"/>
                <a:gd name="T12" fmla="*/ 45 w 86"/>
                <a:gd name="T13" fmla="*/ 13 h 24"/>
                <a:gd name="T14" fmla="*/ 77 w 86"/>
                <a:gd name="T15" fmla="*/ 2 h 24"/>
                <a:gd name="T16" fmla="*/ 77 w 86"/>
                <a:gd name="T17" fmla="*/ 2 h 24"/>
                <a:gd name="T18" fmla="*/ 81 w 86"/>
                <a:gd name="T19" fmla="*/ 1 h 24"/>
                <a:gd name="T20" fmla="*/ 85 w 86"/>
                <a:gd name="T21" fmla="*/ 3 h 24"/>
                <a:gd name="T22" fmla="*/ 86 w 86"/>
                <a:gd name="T23" fmla="*/ 7 h 24"/>
                <a:gd name="T24" fmla="*/ 84 w 86"/>
                <a:gd name="T25" fmla="*/ 11 h 24"/>
                <a:gd name="T26" fmla="*/ 45 w 86"/>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24">
                  <a:moveTo>
                    <a:pt x="45" y="24"/>
                  </a:moveTo>
                  <a:cubicBezTo>
                    <a:pt x="33" y="24"/>
                    <a:pt x="23" y="21"/>
                    <a:pt x="14" y="16"/>
                  </a:cubicBezTo>
                  <a:cubicBezTo>
                    <a:pt x="11" y="22"/>
                    <a:pt x="11" y="22"/>
                    <a:pt x="11" y="22"/>
                  </a:cubicBezTo>
                  <a:cubicBezTo>
                    <a:pt x="0" y="0"/>
                    <a:pt x="0" y="0"/>
                    <a:pt x="0" y="0"/>
                  </a:cubicBezTo>
                  <a:cubicBezTo>
                    <a:pt x="24" y="2"/>
                    <a:pt x="24" y="2"/>
                    <a:pt x="24" y="2"/>
                  </a:cubicBezTo>
                  <a:cubicBezTo>
                    <a:pt x="20" y="7"/>
                    <a:pt x="20" y="7"/>
                    <a:pt x="20" y="7"/>
                  </a:cubicBezTo>
                  <a:cubicBezTo>
                    <a:pt x="27" y="11"/>
                    <a:pt x="35" y="13"/>
                    <a:pt x="45" y="13"/>
                  </a:cubicBezTo>
                  <a:cubicBezTo>
                    <a:pt x="57" y="13"/>
                    <a:pt x="68" y="9"/>
                    <a:pt x="77" y="2"/>
                  </a:cubicBezTo>
                  <a:cubicBezTo>
                    <a:pt x="77" y="2"/>
                    <a:pt x="77" y="2"/>
                    <a:pt x="77" y="2"/>
                  </a:cubicBezTo>
                  <a:cubicBezTo>
                    <a:pt x="79" y="1"/>
                    <a:pt x="80" y="1"/>
                    <a:pt x="81" y="1"/>
                  </a:cubicBezTo>
                  <a:cubicBezTo>
                    <a:pt x="83" y="1"/>
                    <a:pt x="84" y="2"/>
                    <a:pt x="85" y="3"/>
                  </a:cubicBezTo>
                  <a:cubicBezTo>
                    <a:pt x="86" y="4"/>
                    <a:pt x="86" y="6"/>
                    <a:pt x="86" y="7"/>
                  </a:cubicBezTo>
                  <a:cubicBezTo>
                    <a:pt x="86" y="9"/>
                    <a:pt x="85" y="10"/>
                    <a:pt x="84" y="11"/>
                  </a:cubicBezTo>
                  <a:cubicBezTo>
                    <a:pt x="72" y="19"/>
                    <a:pt x="59" y="24"/>
                    <a:pt x="45"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9">
              <a:extLst>
                <a:ext uri="{FF2B5EF4-FFF2-40B4-BE49-F238E27FC236}">
                  <a16:creationId xmlns:a16="http://schemas.microsoft.com/office/drawing/2014/main" id="{E2F50485-9341-4353-93B8-6E105388C05A}"/>
                </a:ext>
              </a:extLst>
            </p:cNvPr>
            <p:cNvSpPr>
              <a:spLocks/>
            </p:cNvSpPr>
            <p:nvPr/>
          </p:nvSpPr>
          <p:spPr bwMode="auto">
            <a:xfrm>
              <a:off x="2073653" y="4043684"/>
              <a:ext cx="72060" cy="219431"/>
            </a:xfrm>
            <a:custGeom>
              <a:avLst/>
              <a:gdLst>
                <a:gd name="T0" fmla="*/ 0 w 24"/>
                <a:gd name="T1" fmla="*/ 73 h 73"/>
                <a:gd name="T2" fmla="*/ 0 w 24"/>
                <a:gd name="T3" fmla="*/ 50 h 73"/>
                <a:gd name="T4" fmla="*/ 5 w 24"/>
                <a:gd name="T5" fmla="*/ 53 h 73"/>
                <a:gd name="T6" fmla="*/ 10 w 24"/>
                <a:gd name="T7" fmla="*/ 41 h 73"/>
                <a:gd name="T8" fmla="*/ 7 w 24"/>
                <a:gd name="T9" fmla="*/ 8 h 73"/>
                <a:gd name="T10" fmla="*/ 7 w 24"/>
                <a:gd name="T11" fmla="*/ 3 h 73"/>
                <a:gd name="T12" fmla="*/ 10 w 24"/>
                <a:gd name="T13" fmla="*/ 0 h 73"/>
                <a:gd name="T14" fmla="*/ 14 w 24"/>
                <a:gd name="T15" fmla="*/ 0 h 73"/>
                <a:gd name="T16" fmla="*/ 17 w 24"/>
                <a:gd name="T17" fmla="*/ 3 h 73"/>
                <a:gd name="T18" fmla="*/ 17 w 24"/>
                <a:gd name="T19" fmla="*/ 3 h 73"/>
                <a:gd name="T20" fmla="*/ 21 w 24"/>
                <a:gd name="T21" fmla="*/ 43 h 73"/>
                <a:gd name="T22" fmla="*/ 15 w 24"/>
                <a:gd name="T23" fmla="*/ 58 h 73"/>
                <a:gd name="T24" fmla="*/ 21 w 24"/>
                <a:gd name="T25" fmla="*/ 62 h 73"/>
                <a:gd name="T26" fmla="*/ 0 w 24"/>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73">
                  <a:moveTo>
                    <a:pt x="0" y="73"/>
                  </a:moveTo>
                  <a:cubicBezTo>
                    <a:pt x="0" y="50"/>
                    <a:pt x="0" y="50"/>
                    <a:pt x="0" y="50"/>
                  </a:cubicBezTo>
                  <a:cubicBezTo>
                    <a:pt x="5" y="53"/>
                    <a:pt x="5" y="53"/>
                    <a:pt x="5" y="53"/>
                  </a:cubicBezTo>
                  <a:cubicBezTo>
                    <a:pt x="7" y="49"/>
                    <a:pt x="9" y="45"/>
                    <a:pt x="10" y="41"/>
                  </a:cubicBezTo>
                  <a:cubicBezTo>
                    <a:pt x="13" y="30"/>
                    <a:pt x="12" y="18"/>
                    <a:pt x="7" y="8"/>
                  </a:cubicBezTo>
                  <a:cubicBezTo>
                    <a:pt x="7" y="6"/>
                    <a:pt x="7" y="5"/>
                    <a:pt x="7" y="3"/>
                  </a:cubicBezTo>
                  <a:cubicBezTo>
                    <a:pt x="8" y="2"/>
                    <a:pt x="9" y="1"/>
                    <a:pt x="10" y="0"/>
                  </a:cubicBezTo>
                  <a:cubicBezTo>
                    <a:pt x="12" y="0"/>
                    <a:pt x="13" y="0"/>
                    <a:pt x="14" y="0"/>
                  </a:cubicBezTo>
                  <a:cubicBezTo>
                    <a:pt x="16" y="1"/>
                    <a:pt x="17" y="2"/>
                    <a:pt x="17" y="3"/>
                  </a:cubicBezTo>
                  <a:cubicBezTo>
                    <a:pt x="17" y="3"/>
                    <a:pt x="17" y="3"/>
                    <a:pt x="17" y="3"/>
                  </a:cubicBezTo>
                  <a:cubicBezTo>
                    <a:pt x="23" y="16"/>
                    <a:pt x="24" y="30"/>
                    <a:pt x="21" y="43"/>
                  </a:cubicBezTo>
                  <a:cubicBezTo>
                    <a:pt x="19" y="48"/>
                    <a:pt x="17" y="53"/>
                    <a:pt x="15" y="58"/>
                  </a:cubicBezTo>
                  <a:cubicBezTo>
                    <a:pt x="21" y="62"/>
                    <a:pt x="21" y="62"/>
                    <a:pt x="21" y="62"/>
                  </a:cubicBezTo>
                  <a:cubicBezTo>
                    <a:pt x="0" y="73"/>
                    <a:pt x="0" y="73"/>
                    <a:pt x="0"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0">
              <a:extLst>
                <a:ext uri="{FF2B5EF4-FFF2-40B4-BE49-F238E27FC236}">
                  <a16:creationId xmlns:a16="http://schemas.microsoft.com/office/drawing/2014/main" id="{576FB529-BA41-4C3C-9C17-6E69BBDDB7F8}"/>
                </a:ext>
              </a:extLst>
            </p:cNvPr>
            <p:cNvSpPr>
              <a:spLocks/>
            </p:cNvSpPr>
            <p:nvPr/>
          </p:nvSpPr>
          <p:spPr bwMode="auto">
            <a:xfrm>
              <a:off x="2109954" y="406210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1">
              <a:extLst>
                <a:ext uri="{FF2B5EF4-FFF2-40B4-BE49-F238E27FC236}">
                  <a16:creationId xmlns:a16="http://schemas.microsoft.com/office/drawing/2014/main" id="{6069B29A-8696-4599-AABF-66A356A964FC}"/>
                </a:ext>
              </a:extLst>
            </p:cNvPr>
            <p:cNvSpPr>
              <a:spLocks/>
            </p:cNvSpPr>
            <p:nvPr/>
          </p:nvSpPr>
          <p:spPr bwMode="auto">
            <a:xfrm>
              <a:off x="1669465" y="4064815"/>
              <a:ext cx="95900" cy="191799"/>
            </a:xfrm>
            <a:custGeom>
              <a:avLst/>
              <a:gdLst>
                <a:gd name="T0" fmla="*/ 25 w 32"/>
                <a:gd name="T1" fmla="*/ 64 h 64"/>
                <a:gd name="T2" fmla="*/ 21 w 32"/>
                <a:gd name="T3" fmla="*/ 62 h 64"/>
                <a:gd name="T4" fmla="*/ 7 w 32"/>
                <a:gd name="T5" fmla="*/ 20 h 64"/>
                <a:gd name="T6" fmla="*/ 0 w 32"/>
                <a:gd name="T7" fmla="*/ 20 h 64"/>
                <a:gd name="T8" fmla="*/ 14 w 32"/>
                <a:gd name="T9" fmla="*/ 0 h 64"/>
                <a:gd name="T10" fmla="*/ 24 w 32"/>
                <a:gd name="T11" fmla="*/ 22 h 64"/>
                <a:gd name="T12" fmla="*/ 18 w 32"/>
                <a:gd name="T13" fmla="*/ 22 h 64"/>
                <a:gd name="T14" fmla="*/ 30 w 32"/>
                <a:gd name="T15" fmla="*/ 55 h 64"/>
                <a:gd name="T16" fmla="*/ 29 w 32"/>
                <a:gd name="T17" fmla="*/ 63 h 64"/>
                <a:gd name="T18" fmla="*/ 25 w 32"/>
                <a:gd name="T1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64">
                  <a:moveTo>
                    <a:pt x="25" y="64"/>
                  </a:moveTo>
                  <a:cubicBezTo>
                    <a:pt x="24" y="64"/>
                    <a:pt x="22" y="64"/>
                    <a:pt x="21" y="62"/>
                  </a:cubicBezTo>
                  <a:cubicBezTo>
                    <a:pt x="11" y="50"/>
                    <a:pt x="7" y="38"/>
                    <a:pt x="7" y="20"/>
                  </a:cubicBezTo>
                  <a:cubicBezTo>
                    <a:pt x="0" y="20"/>
                    <a:pt x="0" y="20"/>
                    <a:pt x="0" y="20"/>
                  </a:cubicBezTo>
                  <a:cubicBezTo>
                    <a:pt x="14" y="0"/>
                    <a:pt x="14" y="0"/>
                    <a:pt x="14" y="0"/>
                  </a:cubicBezTo>
                  <a:cubicBezTo>
                    <a:pt x="24" y="22"/>
                    <a:pt x="24" y="22"/>
                    <a:pt x="24" y="22"/>
                  </a:cubicBezTo>
                  <a:cubicBezTo>
                    <a:pt x="18" y="22"/>
                    <a:pt x="18" y="22"/>
                    <a:pt x="18" y="22"/>
                  </a:cubicBezTo>
                  <a:cubicBezTo>
                    <a:pt x="18" y="36"/>
                    <a:pt x="22" y="46"/>
                    <a:pt x="30" y="55"/>
                  </a:cubicBezTo>
                  <a:cubicBezTo>
                    <a:pt x="32" y="58"/>
                    <a:pt x="31" y="61"/>
                    <a:pt x="29" y="63"/>
                  </a:cubicBezTo>
                  <a:cubicBezTo>
                    <a:pt x="28" y="64"/>
                    <a:pt x="27" y="64"/>
                    <a:pt x="25" y="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2">
              <a:extLst>
                <a:ext uri="{FF2B5EF4-FFF2-40B4-BE49-F238E27FC236}">
                  <a16:creationId xmlns:a16="http://schemas.microsoft.com/office/drawing/2014/main" id="{14AA548A-C591-4971-95A4-50BA25532AEF}"/>
                </a:ext>
              </a:extLst>
            </p:cNvPr>
            <p:cNvSpPr>
              <a:spLocks/>
            </p:cNvSpPr>
            <p:nvPr/>
          </p:nvSpPr>
          <p:spPr bwMode="auto">
            <a:xfrm>
              <a:off x="1720395" y="3900106"/>
              <a:ext cx="176629" cy="137618"/>
            </a:xfrm>
            <a:custGeom>
              <a:avLst/>
              <a:gdLst>
                <a:gd name="T0" fmla="*/ 6 w 59"/>
                <a:gd name="T1" fmla="*/ 46 h 46"/>
                <a:gd name="T2" fmla="*/ 3 w 59"/>
                <a:gd name="T3" fmla="*/ 45 h 46"/>
                <a:gd name="T4" fmla="*/ 1 w 59"/>
                <a:gd name="T5" fmla="*/ 41 h 46"/>
                <a:gd name="T6" fmla="*/ 1 w 59"/>
                <a:gd name="T7" fmla="*/ 37 h 46"/>
                <a:gd name="T8" fmla="*/ 37 w 59"/>
                <a:gd name="T9" fmla="*/ 6 h 46"/>
                <a:gd name="T10" fmla="*/ 35 w 59"/>
                <a:gd name="T11" fmla="*/ 0 h 46"/>
                <a:gd name="T12" fmla="*/ 59 w 59"/>
                <a:gd name="T13" fmla="*/ 6 h 46"/>
                <a:gd name="T14" fmla="*/ 42 w 59"/>
                <a:gd name="T15" fmla="*/ 23 h 46"/>
                <a:gd name="T16" fmla="*/ 40 w 59"/>
                <a:gd name="T17" fmla="*/ 17 h 46"/>
                <a:gd name="T18" fmla="*/ 11 w 59"/>
                <a:gd name="T19" fmla="*/ 43 h 46"/>
                <a:gd name="T20" fmla="*/ 6 w 59"/>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46">
                  <a:moveTo>
                    <a:pt x="6" y="46"/>
                  </a:moveTo>
                  <a:cubicBezTo>
                    <a:pt x="5" y="46"/>
                    <a:pt x="4" y="45"/>
                    <a:pt x="3" y="45"/>
                  </a:cubicBezTo>
                  <a:cubicBezTo>
                    <a:pt x="2" y="44"/>
                    <a:pt x="1" y="43"/>
                    <a:pt x="1" y="41"/>
                  </a:cubicBezTo>
                  <a:cubicBezTo>
                    <a:pt x="0" y="40"/>
                    <a:pt x="1" y="38"/>
                    <a:pt x="1" y="37"/>
                  </a:cubicBezTo>
                  <a:cubicBezTo>
                    <a:pt x="10" y="23"/>
                    <a:pt x="23" y="13"/>
                    <a:pt x="37" y="6"/>
                  </a:cubicBezTo>
                  <a:cubicBezTo>
                    <a:pt x="35" y="0"/>
                    <a:pt x="35" y="0"/>
                    <a:pt x="35" y="0"/>
                  </a:cubicBezTo>
                  <a:cubicBezTo>
                    <a:pt x="59" y="6"/>
                    <a:pt x="59" y="6"/>
                    <a:pt x="59" y="6"/>
                  </a:cubicBezTo>
                  <a:cubicBezTo>
                    <a:pt x="42" y="23"/>
                    <a:pt x="42" y="23"/>
                    <a:pt x="42" y="23"/>
                  </a:cubicBezTo>
                  <a:cubicBezTo>
                    <a:pt x="40" y="17"/>
                    <a:pt x="40" y="17"/>
                    <a:pt x="40" y="17"/>
                  </a:cubicBezTo>
                  <a:cubicBezTo>
                    <a:pt x="28" y="23"/>
                    <a:pt x="18" y="32"/>
                    <a:pt x="11" y="43"/>
                  </a:cubicBezTo>
                  <a:cubicBezTo>
                    <a:pt x="10" y="45"/>
                    <a:pt x="8" y="46"/>
                    <a:pt x="6" y="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3">
              <a:extLst>
                <a:ext uri="{FF2B5EF4-FFF2-40B4-BE49-F238E27FC236}">
                  <a16:creationId xmlns:a16="http://schemas.microsoft.com/office/drawing/2014/main" id="{B095CEBA-7A26-464F-9B39-1773C3B96902}"/>
                </a:ext>
              </a:extLst>
            </p:cNvPr>
            <p:cNvSpPr>
              <a:spLocks/>
            </p:cNvSpPr>
            <p:nvPr/>
          </p:nvSpPr>
          <p:spPr bwMode="auto">
            <a:xfrm>
              <a:off x="1939285" y="3902815"/>
              <a:ext cx="152789" cy="113779"/>
            </a:xfrm>
            <a:custGeom>
              <a:avLst/>
              <a:gdLst>
                <a:gd name="T0" fmla="*/ 51 w 51"/>
                <a:gd name="T1" fmla="*/ 38 h 38"/>
                <a:gd name="T2" fmla="*/ 29 w 51"/>
                <a:gd name="T3" fmla="*/ 30 h 38"/>
                <a:gd name="T4" fmla="*/ 33 w 51"/>
                <a:gd name="T5" fmla="*/ 26 h 38"/>
                <a:gd name="T6" fmla="*/ 5 w 51"/>
                <a:gd name="T7" fmla="*/ 12 h 38"/>
                <a:gd name="T8" fmla="*/ 1 w 51"/>
                <a:gd name="T9" fmla="*/ 9 h 38"/>
                <a:gd name="T10" fmla="*/ 0 w 51"/>
                <a:gd name="T11" fmla="*/ 5 h 38"/>
                <a:gd name="T12" fmla="*/ 3 w 51"/>
                <a:gd name="T13" fmla="*/ 1 h 38"/>
                <a:gd name="T14" fmla="*/ 7 w 51"/>
                <a:gd name="T15" fmla="*/ 1 h 38"/>
                <a:gd name="T16" fmla="*/ 41 w 51"/>
                <a:gd name="T17" fmla="*/ 19 h 38"/>
                <a:gd name="T18" fmla="*/ 46 w 51"/>
                <a:gd name="T19" fmla="*/ 14 h 38"/>
                <a:gd name="T20" fmla="*/ 51 w 51"/>
                <a:gd name="T21"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8">
                  <a:moveTo>
                    <a:pt x="51" y="38"/>
                  </a:moveTo>
                  <a:cubicBezTo>
                    <a:pt x="29" y="30"/>
                    <a:pt x="29" y="30"/>
                    <a:pt x="29" y="30"/>
                  </a:cubicBezTo>
                  <a:cubicBezTo>
                    <a:pt x="33" y="26"/>
                    <a:pt x="33" y="26"/>
                    <a:pt x="33" y="26"/>
                  </a:cubicBezTo>
                  <a:cubicBezTo>
                    <a:pt x="25" y="19"/>
                    <a:pt x="15" y="14"/>
                    <a:pt x="5" y="12"/>
                  </a:cubicBezTo>
                  <a:cubicBezTo>
                    <a:pt x="3" y="11"/>
                    <a:pt x="2" y="10"/>
                    <a:pt x="1" y="9"/>
                  </a:cubicBezTo>
                  <a:cubicBezTo>
                    <a:pt x="0" y="8"/>
                    <a:pt x="0" y="6"/>
                    <a:pt x="0" y="5"/>
                  </a:cubicBezTo>
                  <a:cubicBezTo>
                    <a:pt x="1" y="3"/>
                    <a:pt x="2" y="2"/>
                    <a:pt x="3" y="1"/>
                  </a:cubicBezTo>
                  <a:cubicBezTo>
                    <a:pt x="4" y="1"/>
                    <a:pt x="6" y="0"/>
                    <a:pt x="7" y="1"/>
                  </a:cubicBezTo>
                  <a:cubicBezTo>
                    <a:pt x="20" y="4"/>
                    <a:pt x="31" y="10"/>
                    <a:pt x="41" y="19"/>
                  </a:cubicBezTo>
                  <a:cubicBezTo>
                    <a:pt x="46" y="14"/>
                    <a:pt x="46" y="14"/>
                    <a:pt x="46" y="14"/>
                  </a:cubicBezTo>
                  <a:cubicBezTo>
                    <a:pt x="51" y="38"/>
                    <a:pt x="51" y="38"/>
                    <a:pt x="51"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5" name="TextBox 94">
            <a:extLst>
              <a:ext uri="{FF2B5EF4-FFF2-40B4-BE49-F238E27FC236}">
                <a16:creationId xmlns:a16="http://schemas.microsoft.com/office/drawing/2014/main" id="{873BEC5F-2178-44DE-838E-242ADEAC5565}"/>
              </a:ext>
            </a:extLst>
          </p:cNvPr>
          <p:cNvSpPr txBox="1"/>
          <p:nvPr/>
        </p:nvSpPr>
        <p:spPr bwMode="auto">
          <a:xfrm>
            <a:off x="2167314" y="5174411"/>
            <a:ext cx="2880320"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b="1" dirty="0">
                <a:latin typeface="Verdana" panose="020B0604030504040204" pitchFamily="34" charset="0"/>
              </a:rPr>
              <a:t>Reproducible</a:t>
            </a:r>
          </a:p>
        </p:txBody>
      </p:sp>
      <p:sp>
        <p:nvSpPr>
          <p:cNvPr id="96" name="Freeform 23">
            <a:extLst>
              <a:ext uri="{FF2B5EF4-FFF2-40B4-BE49-F238E27FC236}">
                <a16:creationId xmlns:a16="http://schemas.microsoft.com/office/drawing/2014/main" id="{11F2215B-C9F9-4DFD-8A72-BA19ED657E34}"/>
              </a:ext>
            </a:extLst>
          </p:cNvPr>
          <p:cNvSpPr>
            <a:spLocks noChangeAspect="1"/>
          </p:cNvSpPr>
          <p:nvPr/>
        </p:nvSpPr>
        <p:spPr bwMode="auto">
          <a:xfrm>
            <a:off x="6254510" y="2620648"/>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7" name="Groupe 98">
            <a:extLst>
              <a:ext uri="{FF2B5EF4-FFF2-40B4-BE49-F238E27FC236}">
                <a16:creationId xmlns:a16="http://schemas.microsoft.com/office/drawing/2014/main" id="{99459D4C-8DD4-4DDE-9F5D-B8EAB881938A}"/>
              </a:ext>
            </a:extLst>
          </p:cNvPr>
          <p:cNvGrpSpPr/>
          <p:nvPr/>
        </p:nvGrpSpPr>
        <p:grpSpPr>
          <a:xfrm>
            <a:off x="6397553" y="2794269"/>
            <a:ext cx="539248" cy="422278"/>
            <a:chOff x="1009651" y="2344737"/>
            <a:chExt cx="431800" cy="338138"/>
          </a:xfrm>
        </p:grpSpPr>
        <p:sp>
          <p:nvSpPr>
            <p:cNvPr id="98" name="Freeform 150">
              <a:extLst>
                <a:ext uri="{FF2B5EF4-FFF2-40B4-BE49-F238E27FC236}">
                  <a16:creationId xmlns:a16="http://schemas.microsoft.com/office/drawing/2014/main" id="{02195050-5D67-4FE7-AFEC-E36DECFC6FBD}"/>
                </a:ext>
              </a:extLst>
            </p:cNvPr>
            <p:cNvSpPr>
              <a:spLocks/>
            </p:cNvSpPr>
            <p:nvPr/>
          </p:nvSpPr>
          <p:spPr bwMode="auto">
            <a:xfrm>
              <a:off x="1204914" y="2389187"/>
              <a:ext cx="66675" cy="79375"/>
            </a:xfrm>
            <a:custGeom>
              <a:avLst/>
              <a:gdLst>
                <a:gd name="T0" fmla="*/ 18 w 18"/>
                <a:gd name="T1" fmla="*/ 21 h 21"/>
                <a:gd name="T2" fmla="*/ 2 w 18"/>
                <a:gd name="T3" fmla="*/ 21 h 21"/>
                <a:gd name="T4" fmla="*/ 0 w 18"/>
                <a:gd name="T5" fmla="*/ 5 h 21"/>
                <a:gd name="T6" fmla="*/ 2 w 18"/>
                <a:gd name="T7" fmla="*/ 4 h 21"/>
                <a:gd name="T8" fmla="*/ 9 w 18"/>
                <a:gd name="T9" fmla="*/ 1 h 21"/>
                <a:gd name="T10" fmla="*/ 11 w 18"/>
                <a:gd name="T11" fmla="*/ 1 h 21"/>
                <a:gd name="T12" fmla="*/ 18 w 18"/>
                <a:gd name="T13" fmla="*/ 21 h 21"/>
                <a:gd name="T14" fmla="*/ 18 w 1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1">
                  <a:moveTo>
                    <a:pt x="18" y="21"/>
                  </a:moveTo>
                  <a:cubicBezTo>
                    <a:pt x="12" y="21"/>
                    <a:pt x="7" y="21"/>
                    <a:pt x="2" y="21"/>
                  </a:cubicBezTo>
                  <a:cubicBezTo>
                    <a:pt x="1" y="16"/>
                    <a:pt x="0" y="10"/>
                    <a:pt x="0" y="5"/>
                  </a:cubicBezTo>
                  <a:cubicBezTo>
                    <a:pt x="0" y="5"/>
                    <a:pt x="1" y="4"/>
                    <a:pt x="2" y="4"/>
                  </a:cubicBezTo>
                  <a:cubicBezTo>
                    <a:pt x="5" y="3"/>
                    <a:pt x="7" y="2"/>
                    <a:pt x="9" y="1"/>
                  </a:cubicBezTo>
                  <a:cubicBezTo>
                    <a:pt x="10" y="1"/>
                    <a:pt x="10" y="0"/>
                    <a:pt x="11" y="1"/>
                  </a:cubicBezTo>
                  <a:cubicBezTo>
                    <a:pt x="15" y="7"/>
                    <a:pt x="18" y="13"/>
                    <a:pt x="18" y="21"/>
                  </a:cubicBezTo>
                  <a:cubicBezTo>
                    <a:pt x="18" y="21"/>
                    <a:pt x="18" y="21"/>
                    <a:pt x="18" y="21"/>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1">
              <a:extLst>
                <a:ext uri="{FF2B5EF4-FFF2-40B4-BE49-F238E27FC236}">
                  <a16:creationId xmlns:a16="http://schemas.microsoft.com/office/drawing/2014/main" id="{E17B2EAE-84D4-4621-BFAD-19AD6B8C1B4E}"/>
                </a:ext>
              </a:extLst>
            </p:cNvPr>
            <p:cNvSpPr>
              <a:spLocks/>
            </p:cNvSpPr>
            <p:nvPr/>
          </p:nvSpPr>
          <p:spPr bwMode="auto">
            <a:xfrm>
              <a:off x="1204914" y="2479675"/>
              <a:ext cx="66675" cy="79375"/>
            </a:xfrm>
            <a:custGeom>
              <a:avLst/>
              <a:gdLst>
                <a:gd name="T0" fmla="*/ 18 w 18"/>
                <a:gd name="T1" fmla="*/ 0 h 21"/>
                <a:gd name="T2" fmla="*/ 10 w 18"/>
                <a:gd name="T3" fmla="*/ 21 h 21"/>
                <a:gd name="T4" fmla="*/ 0 w 18"/>
                <a:gd name="T5" fmla="*/ 16 h 21"/>
                <a:gd name="T6" fmla="*/ 2 w 18"/>
                <a:gd name="T7" fmla="*/ 0 h 21"/>
                <a:gd name="T8" fmla="*/ 18 w 18"/>
                <a:gd name="T9" fmla="*/ 0 h 21"/>
              </a:gdLst>
              <a:ahLst/>
              <a:cxnLst>
                <a:cxn ang="0">
                  <a:pos x="T0" y="T1"/>
                </a:cxn>
                <a:cxn ang="0">
                  <a:pos x="T2" y="T3"/>
                </a:cxn>
                <a:cxn ang="0">
                  <a:pos x="T4" y="T5"/>
                </a:cxn>
                <a:cxn ang="0">
                  <a:pos x="T6" y="T7"/>
                </a:cxn>
                <a:cxn ang="0">
                  <a:pos x="T8" y="T9"/>
                </a:cxn>
              </a:cxnLst>
              <a:rect l="0" t="0" r="r" b="b"/>
              <a:pathLst>
                <a:path w="18" h="21">
                  <a:moveTo>
                    <a:pt x="18" y="0"/>
                  </a:moveTo>
                  <a:cubicBezTo>
                    <a:pt x="18" y="8"/>
                    <a:pt x="15" y="15"/>
                    <a:pt x="10" y="21"/>
                  </a:cubicBezTo>
                  <a:cubicBezTo>
                    <a:pt x="7" y="19"/>
                    <a:pt x="3" y="18"/>
                    <a:pt x="0" y="16"/>
                  </a:cubicBezTo>
                  <a:cubicBezTo>
                    <a:pt x="0" y="11"/>
                    <a:pt x="1" y="6"/>
                    <a:pt x="2" y="0"/>
                  </a:cubicBezTo>
                  <a:cubicBezTo>
                    <a:pt x="7" y="0"/>
                    <a:pt x="12" y="0"/>
                    <a:pt x="18"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2">
              <a:extLst>
                <a:ext uri="{FF2B5EF4-FFF2-40B4-BE49-F238E27FC236}">
                  <a16:creationId xmlns:a16="http://schemas.microsoft.com/office/drawing/2014/main" id="{65B151F6-CD05-4D46-9E56-660DA3FC89FD}"/>
                </a:ext>
              </a:extLst>
            </p:cNvPr>
            <p:cNvSpPr>
              <a:spLocks/>
            </p:cNvSpPr>
            <p:nvPr/>
          </p:nvSpPr>
          <p:spPr bwMode="auto">
            <a:xfrm>
              <a:off x="1009651" y="2389187"/>
              <a:ext cx="66675" cy="79375"/>
            </a:xfrm>
            <a:custGeom>
              <a:avLst/>
              <a:gdLst>
                <a:gd name="T0" fmla="*/ 16 w 18"/>
                <a:gd name="T1" fmla="*/ 21 h 21"/>
                <a:gd name="T2" fmla="*/ 0 w 18"/>
                <a:gd name="T3" fmla="*/ 21 h 21"/>
                <a:gd name="T4" fmla="*/ 8 w 18"/>
                <a:gd name="T5" fmla="*/ 0 h 21"/>
                <a:gd name="T6" fmla="*/ 15 w 18"/>
                <a:gd name="T7" fmla="*/ 4 h 21"/>
                <a:gd name="T8" fmla="*/ 17 w 18"/>
                <a:gd name="T9" fmla="*/ 4 h 21"/>
                <a:gd name="T10" fmla="*/ 18 w 18"/>
                <a:gd name="T11" fmla="*/ 6 h 21"/>
                <a:gd name="T12" fmla="*/ 16 w 18"/>
                <a:gd name="T13" fmla="*/ 19 h 21"/>
                <a:gd name="T14" fmla="*/ 16 w 1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1">
                  <a:moveTo>
                    <a:pt x="16" y="21"/>
                  </a:moveTo>
                  <a:cubicBezTo>
                    <a:pt x="11" y="21"/>
                    <a:pt x="5" y="21"/>
                    <a:pt x="0" y="21"/>
                  </a:cubicBezTo>
                  <a:cubicBezTo>
                    <a:pt x="0" y="13"/>
                    <a:pt x="3" y="6"/>
                    <a:pt x="8" y="0"/>
                  </a:cubicBezTo>
                  <a:cubicBezTo>
                    <a:pt x="10" y="2"/>
                    <a:pt x="13" y="3"/>
                    <a:pt x="15" y="4"/>
                  </a:cubicBezTo>
                  <a:cubicBezTo>
                    <a:pt x="16" y="4"/>
                    <a:pt x="16" y="4"/>
                    <a:pt x="17" y="4"/>
                  </a:cubicBezTo>
                  <a:cubicBezTo>
                    <a:pt x="18" y="5"/>
                    <a:pt x="18" y="5"/>
                    <a:pt x="18" y="6"/>
                  </a:cubicBezTo>
                  <a:cubicBezTo>
                    <a:pt x="17" y="11"/>
                    <a:pt x="17" y="15"/>
                    <a:pt x="16" y="19"/>
                  </a:cubicBezTo>
                  <a:cubicBezTo>
                    <a:pt x="16" y="20"/>
                    <a:pt x="16" y="20"/>
                    <a:pt x="16" y="21"/>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3">
              <a:extLst>
                <a:ext uri="{FF2B5EF4-FFF2-40B4-BE49-F238E27FC236}">
                  <a16:creationId xmlns:a16="http://schemas.microsoft.com/office/drawing/2014/main" id="{1CD89F0E-B664-427E-B0A4-A217610FD375}"/>
                </a:ext>
              </a:extLst>
            </p:cNvPr>
            <p:cNvSpPr>
              <a:spLocks/>
            </p:cNvSpPr>
            <p:nvPr/>
          </p:nvSpPr>
          <p:spPr bwMode="auto">
            <a:xfrm>
              <a:off x="1009651" y="2479675"/>
              <a:ext cx="66675" cy="79375"/>
            </a:xfrm>
            <a:custGeom>
              <a:avLst/>
              <a:gdLst>
                <a:gd name="T0" fmla="*/ 7 w 18"/>
                <a:gd name="T1" fmla="*/ 21 h 21"/>
                <a:gd name="T2" fmla="*/ 0 w 18"/>
                <a:gd name="T3" fmla="*/ 0 h 21"/>
                <a:gd name="T4" fmla="*/ 16 w 18"/>
                <a:gd name="T5" fmla="*/ 0 h 21"/>
                <a:gd name="T6" fmla="*/ 17 w 18"/>
                <a:gd name="T7" fmla="*/ 6 h 21"/>
                <a:gd name="T8" fmla="*/ 18 w 18"/>
                <a:gd name="T9" fmla="*/ 16 h 21"/>
                <a:gd name="T10" fmla="*/ 18 w 18"/>
                <a:gd name="T11" fmla="*/ 17 h 21"/>
                <a:gd name="T12" fmla="*/ 7 w 1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8" h="21">
                  <a:moveTo>
                    <a:pt x="7" y="21"/>
                  </a:moveTo>
                  <a:cubicBezTo>
                    <a:pt x="3" y="15"/>
                    <a:pt x="0" y="8"/>
                    <a:pt x="0" y="0"/>
                  </a:cubicBezTo>
                  <a:cubicBezTo>
                    <a:pt x="5" y="0"/>
                    <a:pt x="11" y="0"/>
                    <a:pt x="16" y="0"/>
                  </a:cubicBezTo>
                  <a:cubicBezTo>
                    <a:pt x="16" y="2"/>
                    <a:pt x="16" y="4"/>
                    <a:pt x="17" y="6"/>
                  </a:cubicBezTo>
                  <a:cubicBezTo>
                    <a:pt x="17" y="9"/>
                    <a:pt x="18" y="12"/>
                    <a:pt x="18" y="16"/>
                  </a:cubicBezTo>
                  <a:cubicBezTo>
                    <a:pt x="18" y="16"/>
                    <a:pt x="18" y="17"/>
                    <a:pt x="18" y="17"/>
                  </a:cubicBezTo>
                  <a:cubicBezTo>
                    <a:pt x="14" y="18"/>
                    <a:pt x="11" y="19"/>
                    <a:pt x="7" y="21"/>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4">
              <a:extLst>
                <a:ext uri="{FF2B5EF4-FFF2-40B4-BE49-F238E27FC236}">
                  <a16:creationId xmlns:a16="http://schemas.microsoft.com/office/drawing/2014/main" id="{073D1C58-A7C1-4EFC-AAB9-0F3C7127CE4C}"/>
                </a:ext>
              </a:extLst>
            </p:cNvPr>
            <p:cNvSpPr>
              <a:spLocks/>
            </p:cNvSpPr>
            <p:nvPr/>
          </p:nvSpPr>
          <p:spPr bwMode="auto">
            <a:xfrm>
              <a:off x="1084264" y="2411412"/>
              <a:ext cx="49213" cy="57150"/>
            </a:xfrm>
            <a:custGeom>
              <a:avLst/>
              <a:gdLst>
                <a:gd name="T0" fmla="*/ 13 w 13"/>
                <a:gd name="T1" fmla="*/ 2 h 15"/>
                <a:gd name="T2" fmla="*/ 13 w 13"/>
                <a:gd name="T3" fmla="*/ 15 h 15"/>
                <a:gd name="T4" fmla="*/ 0 w 13"/>
                <a:gd name="T5" fmla="*/ 15 h 15"/>
                <a:gd name="T6" fmla="*/ 1 w 13"/>
                <a:gd name="T7" fmla="*/ 0 h 15"/>
                <a:gd name="T8" fmla="*/ 13 w 13"/>
                <a:gd name="T9" fmla="*/ 2 h 15"/>
              </a:gdLst>
              <a:ahLst/>
              <a:cxnLst>
                <a:cxn ang="0">
                  <a:pos x="T0" y="T1"/>
                </a:cxn>
                <a:cxn ang="0">
                  <a:pos x="T2" y="T3"/>
                </a:cxn>
                <a:cxn ang="0">
                  <a:pos x="T4" y="T5"/>
                </a:cxn>
                <a:cxn ang="0">
                  <a:pos x="T6" y="T7"/>
                </a:cxn>
                <a:cxn ang="0">
                  <a:pos x="T8" y="T9"/>
                </a:cxn>
              </a:cxnLst>
              <a:rect l="0" t="0" r="r" b="b"/>
              <a:pathLst>
                <a:path w="13" h="15">
                  <a:moveTo>
                    <a:pt x="13" y="2"/>
                  </a:moveTo>
                  <a:cubicBezTo>
                    <a:pt x="13" y="6"/>
                    <a:pt x="13" y="10"/>
                    <a:pt x="13" y="15"/>
                  </a:cubicBezTo>
                  <a:cubicBezTo>
                    <a:pt x="9" y="15"/>
                    <a:pt x="4" y="15"/>
                    <a:pt x="0" y="15"/>
                  </a:cubicBezTo>
                  <a:cubicBezTo>
                    <a:pt x="0" y="10"/>
                    <a:pt x="0" y="5"/>
                    <a:pt x="1" y="0"/>
                  </a:cubicBezTo>
                  <a:cubicBezTo>
                    <a:pt x="5" y="0"/>
                    <a:pt x="9" y="1"/>
                    <a:pt x="13" y="2"/>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5">
              <a:extLst>
                <a:ext uri="{FF2B5EF4-FFF2-40B4-BE49-F238E27FC236}">
                  <a16:creationId xmlns:a16="http://schemas.microsoft.com/office/drawing/2014/main" id="{BB3670D2-6BF7-4EFF-859E-443B1C0A0258}"/>
                </a:ext>
              </a:extLst>
            </p:cNvPr>
            <p:cNvSpPr>
              <a:spLocks/>
            </p:cNvSpPr>
            <p:nvPr/>
          </p:nvSpPr>
          <p:spPr bwMode="auto">
            <a:xfrm>
              <a:off x="1084264" y="2479675"/>
              <a:ext cx="49213" cy="55563"/>
            </a:xfrm>
            <a:custGeom>
              <a:avLst/>
              <a:gdLst>
                <a:gd name="T0" fmla="*/ 0 w 13"/>
                <a:gd name="T1" fmla="*/ 0 h 15"/>
                <a:gd name="T2" fmla="*/ 13 w 13"/>
                <a:gd name="T3" fmla="*/ 0 h 15"/>
                <a:gd name="T4" fmla="*/ 13 w 13"/>
                <a:gd name="T5" fmla="*/ 14 h 15"/>
                <a:gd name="T6" fmla="*/ 1 w 13"/>
                <a:gd name="T7" fmla="*/ 15 h 15"/>
                <a:gd name="T8" fmla="*/ 0 w 13"/>
                <a:gd name="T9" fmla="*/ 0 h 15"/>
              </a:gdLst>
              <a:ahLst/>
              <a:cxnLst>
                <a:cxn ang="0">
                  <a:pos x="T0" y="T1"/>
                </a:cxn>
                <a:cxn ang="0">
                  <a:pos x="T2" y="T3"/>
                </a:cxn>
                <a:cxn ang="0">
                  <a:pos x="T4" y="T5"/>
                </a:cxn>
                <a:cxn ang="0">
                  <a:pos x="T6" y="T7"/>
                </a:cxn>
                <a:cxn ang="0">
                  <a:pos x="T8" y="T9"/>
                </a:cxn>
              </a:cxnLst>
              <a:rect l="0" t="0" r="r" b="b"/>
              <a:pathLst>
                <a:path w="13" h="15">
                  <a:moveTo>
                    <a:pt x="0" y="0"/>
                  </a:moveTo>
                  <a:cubicBezTo>
                    <a:pt x="4" y="0"/>
                    <a:pt x="9" y="0"/>
                    <a:pt x="13" y="0"/>
                  </a:cubicBezTo>
                  <a:cubicBezTo>
                    <a:pt x="13" y="5"/>
                    <a:pt x="13" y="9"/>
                    <a:pt x="13" y="14"/>
                  </a:cubicBezTo>
                  <a:cubicBezTo>
                    <a:pt x="9" y="14"/>
                    <a:pt x="5" y="15"/>
                    <a:pt x="1" y="15"/>
                  </a:cubicBezTo>
                  <a:cubicBezTo>
                    <a:pt x="0" y="11"/>
                    <a:pt x="0" y="6"/>
                    <a:pt x="0"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6">
              <a:extLst>
                <a:ext uri="{FF2B5EF4-FFF2-40B4-BE49-F238E27FC236}">
                  <a16:creationId xmlns:a16="http://schemas.microsoft.com/office/drawing/2014/main" id="{4875BC96-7B07-464A-A08C-D56C4F4044DB}"/>
                </a:ext>
              </a:extLst>
            </p:cNvPr>
            <p:cNvSpPr>
              <a:spLocks/>
            </p:cNvSpPr>
            <p:nvPr/>
          </p:nvSpPr>
          <p:spPr bwMode="auto">
            <a:xfrm>
              <a:off x="1147764" y="2411412"/>
              <a:ext cx="49213" cy="57150"/>
            </a:xfrm>
            <a:custGeom>
              <a:avLst/>
              <a:gdLst>
                <a:gd name="T0" fmla="*/ 13 w 13"/>
                <a:gd name="T1" fmla="*/ 15 h 15"/>
                <a:gd name="T2" fmla="*/ 0 w 13"/>
                <a:gd name="T3" fmla="*/ 15 h 15"/>
                <a:gd name="T4" fmla="*/ 0 w 13"/>
                <a:gd name="T5" fmla="*/ 2 h 15"/>
                <a:gd name="T6" fmla="*/ 11 w 13"/>
                <a:gd name="T7" fmla="*/ 0 h 15"/>
                <a:gd name="T8" fmla="*/ 13 w 13"/>
                <a:gd name="T9" fmla="*/ 15 h 15"/>
              </a:gdLst>
              <a:ahLst/>
              <a:cxnLst>
                <a:cxn ang="0">
                  <a:pos x="T0" y="T1"/>
                </a:cxn>
                <a:cxn ang="0">
                  <a:pos x="T2" y="T3"/>
                </a:cxn>
                <a:cxn ang="0">
                  <a:pos x="T4" y="T5"/>
                </a:cxn>
                <a:cxn ang="0">
                  <a:pos x="T6" y="T7"/>
                </a:cxn>
                <a:cxn ang="0">
                  <a:pos x="T8" y="T9"/>
                </a:cxn>
              </a:cxnLst>
              <a:rect l="0" t="0" r="r" b="b"/>
              <a:pathLst>
                <a:path w="13" h="15">
                  <a:moveTo>
                    <a:pt x="13" y="15"/>
                  </a:moveTo>
                  <a:cubicBezTo>
                    <a:pt x="9" y="15"/>
                    <a:pt x="4" y="15"/>
                    <a:pt x="0" y="15"/>
                  </a:cubicBezTo>
                  <a:cubicBezTo>
                    <a:pt x="0" y="10"/>
                    <a:pt x="0" y="6"/>
                    <a:pt x="0" y="2"/>
                  </a:cubicBezTo>
                  <a:cubicBezTo>
                    <a:pt x="4" y="1"/>
                    <a:pt x="7" y="0"/>
                    <a:pt x="11" y="0"/>
                  </a:cubicBezTo>
                  <a:cubicBezTo>
                    <a:pt x="13" y="5"/>
                    <a:pt x="13" y="10"/>
                    <a:pt x="13" y="15"/>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7">
              <a:extLst>
                <a:ext uri="{FF2B5EF4-FFF2-40B4-BE49-F238E27FC236}">
                  <a16:creationId xmlns:a16="http://schemas.microsoft.com/office/drawing/2014/main" id="{E6B16BF8-4D00-45B9-8D5B-818629B2A6B5}"/>
                </a:ext>
              </a:extLst>
            </p:cNvPr>
            <p:cNvSpPr>
              <a:spLocks/>
            </p:cNvSpPr>
            <p:nvPr/>
          </p:nvSpPr>
          <p:spPr bwMode="auto">
            <a:xfrm>
              <a:off x="1092201" y="2543175"/>
              <a:ext cx="41275" cy="63500"/>
            </a:xfrm>
            <a:custGeom>
              <a:avLst/>
              <a:gdLst>
                <a:gd name="T0" fmla="*/ 0 w 11"/>
                <a:gd name="T1" fmla="*/ 1 h 17"/>
                <a:gd name="T2" fmla="*/ 11 w 11"/>
                <a:gd name="T3" fmla="*/ 0 h 17"/>
                <a:gd name="T4" fmla="*/ 11 w 11"/>
                <a:gd name="T5" fmla="*/ 17 h 17"/>
                <a:gd name="T6" fmla="*/ 9 w 11"/>
                <a:gd name="T7" fmla="*/ 16 h 17"/>
                <a:gd name="T8" fmla="*/ 4 w 11"/>
                <a:gd name="T9" fmla="*/ 10 h 17"/>
                <a:gd name="T10" fmla="*/ 1 w 11"/>
                <a:gd name="T11" fmla="*/ 4 h 17"/>
                <a:gd name="T12" fmla="*/ 0 w 11"/>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0" y="1"/>
                  </a:moveTo>
                  <a:cubicBezTo>
                    <a:pt x="4" y="1"/>
                    <a:pt x="8" y="0"/>
                    <a:pt x="11" y="0"/>
                  </a:cubicBezTo>
                  <a:cubicBezTo>
                    <a:pt x="11" y="6"/>
                    <a:pt x="11" y="11"/>
                    <a:pt x="11" y="17"/>
                  </a:cubicBezTo>
                  <a:cubicBezTo>
                    <a:pt x="10" y="16"/>
                    <a:pt x="10" y="16"/>
                    <a:pt x="9" y="16"/>
                  </a:cubicBezTo>
                  <a:cubicBezTo>
                    <a:pt x="7" y="14"/>
                    <a:pt x="5" y="12"/>
                    <a:pt x="4" y="10"/>
                  </a:cubicBezTo>
                  <a:cubicBezTo>
                    <a:pt x="3" y="8"/>
                    <a:pt x="2" y="6"/>
                    <a:pt x="1" y="4"/>
                  </a:cubicBezTo>
                  <a:cubicBezTo>
                    <a:pt x="1" y="4"/>
                    <a:pt x="1" y="3"/>
                    <a:pt x="0" y="1"/>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8">
              <a:extLst>
                <a:ext uri="{FF2B5EF4-FFF2-40B4-BE49-F238E27FC236}">
                  <a16:creationId xmlns:a16="http://schemas.microsoft.com/office/drawing/2014/main" id="{679B0EDA-E190-456B-BF73-8ECEFBC0E952}"/>
                </a:ext>
              </a:extLst>
            </p:cNvPr>
            <p:cNvSpPr>
              <a:spLocks/>
            </p:cNvSpPr>
            <p:nvPr/>
          </p:nvSpPr>
          <p:spPr bwMode="auto">
            <a:xfrm>
              <a:off x="1092201" y="2344737"/>
              <a:ext cx="41275" cy="60325"/>
            </a:xfrm>
            <a:custGeom>
              <a:avLst/>
              <a:gdLst>
                <a:gd name="T0" fmla="*/ 11 w 11"/>
                <a:gd name="T1" fmla="*/ 0 h 16"/>
                <a:gd name="T2" fmla="*/ 11 w 11"/>
                <a:gd name="T3" fmla="*/ 16 h 16"/>
                <a:gd name="T4" fmla="*/ 0 w 11"/>
                <a:gd name="T5" fmla="*/ 15 h 16"/>
                <a:gd name="T6" fmla="*/ 11 w 11"/>
                <a:gd name="T7" fmla="*/ 0 h 16"/>
              </a:gdLst>
              <a:ahLst/>
              <a:cxnLst>
                <a:cxn ang="0">
                  <a:pos x="T0" y="T1"/>
                </a:cxn>
                <a:cxn ang="0">
                  <a:pos x="T2" y="T3"/>
                </a:cxn>
                <a:cxn ang="0">
                  <a:pos x="T4" y="T5"/>
                </a:cxn>
                <a:cxn ang="0">
                  <a:pos x="T6" y="T7"/>
                </a:cxn>
              </a:cxnLst>
              <a:rect l="0" t="0" r="r" b="b"/>
              <a:pathLst>
                <a:path w="11" h="16">
                  <a:moveTo>
                    <a:pt x="11" y="0"/>
                  </a:moveTo>
                  <a:cubicBezTo>
                    <a:pt x="11" y="5"/>
                    <a:pt x="11" y="11"/>
                    <a:pt x="11" y="16"/>
                  </a:cubicBezTo>
                  <a:cubicBezTo>
                    <a:pt x="7" y="16"/>
                    <a:pt x="4" y="15"/>
                    <a:pt x="0" y="15"/>
                  </a:cubicBezTo>
                  <a:cubicBezTo>
                    <a:pt x="2" y="8"/>
                    <a:pt x="7" y="0"/>
                    <a:pt x="11"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9">
              <a:extLst>
                <a:ext uri="{FF2B5EF4-FFF2-40B4-BE49-F238E27FC236}">
                  <a16:creationId xmlns:a16="http://schemas.microsoft.com/office/drawing/2014/main" id="{4E5EA777-857E-450B-AC2C-3149C4200409}"/>
                </a:ext>
              </a:extLst>
            </p:cNvPr>
            <p:cNvSpPr>
              <a:spLocks/>
            </p:cNvSpPr>
            <p:nvPr/>
          </p:nvSpPr>
          <p:spPr bwMode="auto">
            <a:xfrm>
              <a:off x="1147764" y="2344737"/>
              <a:ext cx="38100" cy="60325"/>
            </a:xfrm>
            <a:custGeom>
              <a:avLst/>
              <a:gdLst>
                <a:gd name="T0" fmla="*/ 0 w 10"/>
                <a:gd name="T1" fmla="*/ 16 h 16"/>
                <a:gd name="T2" fmla="*/ 0 w 10"/>
                <a:gd name="T3" fmla="*/ 0 h 16"/>
                <a:gd name="T4" fmla="*/ 2 w 10"/>
                <a:gd name="T5" fmla="*/ 1 h 16"/>
                <a:gd name="T6" fmla="*/ 6 w 10"/>
                <a:gd name="T7" fmla="*/ 5 h 16"/>
                <a:gd name="T8" fmla="*/ 10 w 10"/>
                <a:gd name="T9" fmla="*/ 15 h 16"/>
                <a:gd name="T10" fmla="*/ 0 w 10"/>
                <a:gd name="T11" fmla="*/ 16 h 16"/>
              </a:gdLst>
              <a:ahLst/>
              <a:cxnLst>
                <a:cxn ang="0">
                  <a:pos x="T0" y="T1"/>
                </a:cxn>
                <a:cxn ang="0">
                  <a:pos x="T2" y="T3"/>
                </a:cxn>
                <a:cxn ang="0">
                  <a:pos x="T4" y="T5"/>
                </a:cxn>
                <a:cxn ang="0">
                  <a:pos x="T6" y="T7"/>
                </a:cxn>
                <a:cxn ang="0">
                  <a:pos x="T8" y="T9"/>
                </a:cxn>
                <a:cxn ang="0">
                  <a:pos x="T10" y="T11"/>
                </a:cxn>
              </a:cxnLst>
              <a:rect l="0" t="0" r="r" b="b"/>
              <a:pathLst>
                <a:path w="10" h="16">
                  <a:moveTo>
                    <a:pt x="0" y="16"/>
                  </a:moveTo>
                  <a:cubicBezTo>
                    <a:pt x="0" y="11"/>
                    <a:pt x="0" y="5"/>
                    <a:pt x="0" y="0"/>
                  </a:cubicBezTo>
                  <a:cubicBezTo>
                    <a:pt x="0" y="0"/>
                    <a:pt x="1" y="0"/>
                    <a:pt x="2" y="1"/>
                  </a:cubicBezTo>
                  <a:cubicBezTo>
                    <a:pt x="3" y="2"/>
                    <a:pt x="5" y="4"/>
                    <a:pt x="6" y="5"/>
                  </a:cubicBezTo>
                  <a:cubicBezTo>
                    <a:pt x="8" y="8"/>
                    <a:pt x="9" y="11"/>
                    <a:pt x="10" y="15"/>
                  </a:cubicBezTo>
                  <a:cubicBezTo>
                    <a:pt x="7" y="16"/>
                    <a:pt x="3" y="16"/>
                    <a:pt x="0" y="16"/>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0">
              <a:extLst>
                <a:ext uri="{FF2B5EF4-FFF2-40B4-BE49-F238E27FC236}">
                  <a16:creationId xmlns:a16="http://schemas.microsoft.com/office/drawing/2014/main" id="{F6FC6749-42F0-48B8-BB25-75B5BBAB3AE2}"/>
                </a:ext>
              </a:extLst>
            </p:cNvPr>
            <p:cNvSpPr>
              <a:spLocks/>
            </p:cNvSpPr>
            <p:nvPr/>
          </p:nvSpPr>
          <p:spPr bwMode="auto">
            <a:xfrm>
              <a:off x="1147764" y="2543175"/>
              <a:ext cx="38100" cy="63500"/>
            </a:xfrm>
            <a:custGeom>
              <a:avLst/>
              <a:gdLst>
                <a:gd name="T0" fmla="*/ 10 w 10"/>
                <a:gd name="T1" fmla="*/ 2 h 17"/>
                <a:gd name="T2" fmla="*/ 0 w 10"/>
                <a:gd name="T3" fmla="*/ 17 h 17"/>
                <a:gd name="T4" fmla="*/ 0 w 10"/>
                <a:gd name="T5" fmla="*/ 0 h 17"/>
                <a:gd name="T6" fmla="*/ 10 w 10"/>
                <a:gd name="T7" fmla="*/ 2 h 17"/>
              </a:gdLst>
              <a:ahLst/>
              <a:cxnLst>
                <a:cxn ang="0">
                  <a:pos x="T0" y="T1"/>
                </a:cxn>
                <a:cxn ang="0">
                  <a:pos x="T2" y="T3"/>
                </a:cxn>
                <a:cxn ang="0">
                  <a:pos x="T4" y="T5"/>
                </a:cxn>
                <a:cxn ang="0">
                  <a:pos x="T6" y="T7"/>
                </a:cxn>
              </a:cxnLst>
              <a:rect l="0" t="0" r="r" b="b"/>
              <a:pathLst>
                <a:path w="10" h="17">
                  <a:moveTo>
                    <a:pt x="10" y="2"/>
                  </a:moveTo>
                  <a:cubicBezTo>
                    <a:pt x="8" y="8"/>
                    <a:pt x="6" y="14"/>
                    <a:pt x="0" y="17"/>
                  </a:cubicBezTo>
                  <a:cubicBezTo>
                    <a:pt x="0" y="11"/>
                    <a:pt x="0" y="6"/>
                    <a:pt x="0" y="0"/>
                  </a:cubicBezTo>
                  <a:cubicBezTo>
                    <a:pt x="3" y="0"/>
                    <a:pt x="7" y="1"/>
                    <a:pt x="10" y="2"/>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61">
              <a:extLst>
                <a:ext uri="{FF2B5EF4-FFF2-40B4-BE49-F238E27FC236}">
                  <a16:creationId xmlns:a16="http://schemas.microsoft.com/office/drawing/2014/main" id="{B158EA17-3234-42B5-9031-D718F2142C19}"/>
                </a:ext>
              </a:extLst>
            </p:cNvPr>
            <p:cNvSpPr>
              <a:spLocks/>
            </p:cNvSpPr>
            <p:nvPr/>
          </p:nvSpPr>
          <p:spPr bwMode="auto">
            <a:xfrm>
              <a:off x="1169989" y="2551112"/>
              <a:ext cx="63500" cy="52388"/>
            </a:xfrm>
            <a:custGeom>
              <a:avLst/>
              <a:gdLst>
                <a:gd name="T0" fmla="*/ 7 w 17"/>
                <a:gd name="T1" fmla="*/ 0 h 14"/>
                <a:gd name="T2" fmla="*/ 17 w 17"/>
                <a:gd name="T3" fmla="*/ 4 h 14"/>
                <a:gd name="T4" fmla="*/ 0 w 17"/>
                <a:gd name="T5" fmla="*/ 14 h 14"/>
                <a:gd name="T6" fmla="*/ 7 w 17"/>
                <a:gd name="T7" fmla="*/ 0 h 14"/>
              </a:gdLst>
              <a:ahLst/>
              <a:cxnLst>
                <a:cxn ang="0">
                  <a:pos x="T0" y="T1"/>
                </a:cxn>
                <a:cxn ang="0">
                  <a:pos x="T2" y="T3"/>
                </a:cxn>
                <a:cxn ang="0">
                  <a:pos x="T4" y="T5"/>
                </a:cxn>
                <a:cxn ang="0">
                  <a:pos x="T6" y="T7"/>
                </a:cxn>
              </a:cxnLst>
              <a:rect l="0" t="0" r="r" b="b"/>
              <a:pathLst>
                <a:path w="17" h="14">
                  <a:moveTo>
                    <a:pt x="7" y="0"/>
                  </a:moveTo>
                  <a:cubicBezTo>
                    <a:pt x="11" y="2"/>
                    <a:pt x="14" y="3"/>
                    <a:pt x="17" y="4"/>
                  </a:cubicBezTo>
                  <a:cubicBezTo>
                    <a:pt x="12" y="9"/>
                    <a:pt x="7" y="12"/>
                    <a:pt x="0" y="14"/>
                  </a:cubicBezTo>
                  <a:cubicBezTo>
                    <a:pt x="4" y="10"/>
                    <a:pt x="6" y="5"/>
                    <a:pt x="7"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62">
              <a:extLst>
                <a:ext uri="{FF2B5EF4-FFF2-40B4-BE49-F238E27FC236}">
                  <a16:creationId xmlns:a16="http://schemas.microsoft.com/office/drawing/2014/main" id="{55EF1CCA-29F2-4021-9CBB-F8523E252941}"/>
                </a:ext>
              </a:extLst>
            </p:cNvPr>
            <p:cNvSpPr>
              <a:spLocks/>
            </p:cNvSpPr>
            <p:nvPr/>
          </p:nvSpPr>
          <p:spPr bwMode="auto">
            <a:xfrm>
              <a:off x="1169989" y="2344737"/>
              <a:ext cx="63500" cy="52388"/>
            </a:xfrm>
            <a:custGeom>
              <a:avLst/>
              <a:gdLst>
                <a:gd name="T0" fmla="*/ 0 w 17"/>
                <a:gd name="T1" fmla="*/ 0 h 14"/>
                <a:gd name="T2" fmla="*/ 17 w 17"/>
                <a:gd name="T3" fmla="*/ 10 h 14"/>
                <a:gd name="T4" fmla="*/ 7 w 17"/>
                <a:gd name="T5" fmla="*/ 14 h 14"/>
                <a:gd name="T6" fmla="*/ 0 w 17"/>
                <a:gd name="T7" fmla="*/ 0 h 14"/>
              </a:gdLst>
              <a:ahLst/>
              <a:cxnLst>
                <a:cxn ang="0">
                  <a:pos x="T0" y="T1"/>
                </a:cxn>
                <a:cxn ang="0">
                  <a:pos x="T2" y="T3"/>
                </a:cxn>
                <a:cxn ang="0">
                  <a:pos x="T4" y="T5"/>
                </a:cxn>
                <a:cxn ang="0">
                  <a:pos x="T6" y="T7"/>
                </a:cxn>
              </a:cxnLst>
              <a:rect l="0" t="0" r="r" b="b"/>
              <a:pathLst>
                <a:path w="17" h="14">
                  <a:moveTo>
                    <a:pt x="0" y="0"/>
                  </a:moveTo>
                  <a:cubicBezTo>
                    <a:pt x="7" y="2"/>
                    <a:pt x="12" y="5"/>
                    <a:pt x="17" y="10"/>
                  </a:cubicBezTo>
                  <a:cubicBezTo>
                    <a:pt x="14" y="11"/>
                    <a:pt x="11" y="13"/>
                    <a:pt x="7" y="14"/>
                  </a:cubicBezTo>
                  <a:cubicBezTo>
                    <a:pt x="6" y="9"/>
                    <a:pt x="4" y="4"/>
                    <a:pt x="0"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63">
              <a:extLst>
                <a:ext uri="{FF2B5EF4-FFF2-40B4-BE49-F238E27FC236}">
                  <a16:creationId xmlns:a16="http://schemas.microsoft.com/office/drawing/2014/main" id="{879C5112-8F1B-499B-B00D-8B07183036B4}"/>
                </a:ext>
              </a:extLst>
            </p:cNvPr>
            <p:cNvSpPr>
              <a:spLocks/>
            </p:cNvSpPr>
            <p:nvPr/>
          </p:nvSpPr>
          <p:spPr bwMode="auto">
            <a:xfrm>
              <a:off x="1046164" y="2551112"/>
              <a:ext cx="60325" cy="52388"/>
            </a:xfrm>
            <a:custGeom>
              <a:avLst/>
              <a:gdLst>
                <a:gd name="T0" fmla="*/ 9 w 16"/>
                <a:gd name="T1" fmla="*/ 0 h 14"/>
                <a:gd name="T2" fmla="*/ 16 w 16"/>
                <a:gd name="T3" fmla="*/ 14 h 14"/>
                <a:gd name="T4" fmla="*/ 0 w 16"/>
                <a:gd name="T5" fmla="*/ 4 h 14"/>
                <a:gd name="T6" fmla="*/ 9 w 16"/>
                <a:gd name="T7" fmla="*/ 0 h 14"/>
              </a:gdLst>
              <a:ahLst/>
              <a:cxnLst>
                <a:cxn ang="0">
                  <a:pos x="T0" y="T1"/>
                </a:cxn>
                <a:cxn ang="0">
                  <a:pos x="T2" y="T3"/>
                </a:cxn>
                <a:cxn ang="0">
                  <a:pos x="T4" y="T5"/>
                </a:cxn>
                <a:cxn ang="0">
                  <a:pos x="T6" y="T7"/>
                </a:cxn>
              </a:cxnLst>
              <a:rect l="0" t="0" r="r" b="b"/>
              <a:pathLst>
                <a:path w="16" h="14">
                  <a:moveTo>
                    <a:pt x="9" y="0"/>
                  </a:moveTo>
                  <a:cubicBezTo>
                    <a:pt x="11" y="5"/>
                    <a:pt x="13" y="10"/>
                    <a:pt x="16" y="14"/>
                  </a:cubicBezTo>
                  <a:cubicBezTo>
                    <a:pt x="10" y="12"/>
                    <a:pt x="4" y="9"/>
                    <a:pt x="0" y="4"/>
                  </a:cubicBezTo>
                  <a:cubicBezTo>
                    <a:pt x="3" y="3"/>
                    <a:pt x="6" y="2"/>
                    <a:pt x="9" y="0"/>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64">
              <a:extLst>
                <a:ext uri="{FF2B5EF4-FFF2-40B4-BE49-F238E27FC236}">
                  <a16:creationId xmlns:a16="http://schemas.microsoft.com/office/drawing/2014/main" id="{3DCDB535-4378-4C83-8385-82D0EE422A19}"/>
                </a:ext>
              </a:extLst>
            </p:cNvPr>
            <p:cNvSpPr>
              <a:spLocks/>
            </p:cNvSpPr>
            <p:nvPr/>
          </p:nvSpPr>
          <p:spPr bwMode="auto">
            <a:xfrm>
              <a:off x="1046164" y="2347912"/>
              <a:ext cx="60325" cy="49213"/>
            </a:xfrm>
            <a:custGeom>
              <a:avLst/>
              <a:gdLst>
                <a:gd name="T0" fmla="*/ 0 w 16"/>
                <a:gd name="T1" fmla="*/ 9 h 13"/>
                <a:gd name="T2" fmla="*/ 16 w 16"/>
                <a:gd name="T3" fmla="*/ 0 h 13"/>
                <a:gd name="T4" fmla="*/ 12 w 16"/>
                <a:gd name="T5" fmla="*/ 6 h 13"/>
                <a:gd name="T6" fmla="*/ 9 w 16"/>
                <a:gd name="T7" fmla="*/ 13 h 13"/>
                <a:gd name="T8" fmla="*/ 0 w 16"/>
                <a:gd name="T9" fmla="*/ 9 h 13"/>
              </a:gdLst>
              <a:ahLst/>
              <a:cxnLst>
                <a:cxn ang="0">
                  <a:pos x="T0" y="T1"/>
                </a:cxn>
                <a:cxn ang="0">
                  <a:pos x="T2" y="T3"/>
                </a:cxn>
                <a:cxn ang="0">
                  <a:pos x="T4" y="T5"/>
                </a:cxn>
                <a:cxn ang="0">
                  <a:pos x="T6" y="T7"/>
                </a:cxn>
                <a:cxn ang="0">
                  <a:pos x="T8" y="T9"/>
                </a:cxn>
              </a:cxnLst>
              <a:rect l="0" t="0" r="r" b="b"/>
              <a:pathLst>
                <a:path w="16" h="13">
                  <a:moveTo>
                    <a:pt x="0" y="9"/>
                  </a:moveTo>
                  <a:cubicBezTo>
                    <a:pt x="4" y="4"/>
                    <a:pt x="10" y="1"/>
                    <a:pt x="16" y="0"/>
                  </a:cubicBezTo>
                  <a:cubicBezTo>
                    <a:pt x="15" y="2"/>
                    <a:pt x="13" y="4"/>
                    <a:pt x="12" y="6"/>
                  </a:cubicBezTo>
                  <a:cubicBezTo>
                    <a:pt x="11" y="8"/>
                    <a:pt x="10" y="11"/>
                    <a:pt x="9" y="13"/>
                  </a:cubicBezTo>
                  <a:cubicBezTo>
                    <a:pt x="6" y="12"/>
                    <a:pt x="3" y="11"/>
                    <a:pt x="0" y="9"/>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5">
              <a:extLst>
                <a:ext uri="{FF2B5EF4-FFF2-40B4-BE49-F238E27FC236}">
                  <a16:creationId xmlns:a16="http://schemas.microsoft.com/office/drawing/2014/main" id="{DD4F5D64-D7F5-48D5-A938-CE71C4EDA93B}"/>
                </a:ext>
              </a:extLst>
            </p:cNvPr>
            <p:cNvSpPr>
              <a:spLocks/>
            </p:cNvSpPr>
            <p:nvPr/>
          </p:nvSpPr>
          <p:spPr bwMode="auto">
            <a:xfrm>
              <a:off x="1139826" y="2474912"/>
              <a:ext cx="274638" cy="177800"/>
            </a:xfrm>
            <a:custGeom>
              <a:avLst/>
              <a:gdLst>
                <a:gd name="T0" fmla="*/ 66 w 73"/>
                <a:gd name="T1" fmla="*/ 0 h 47"/>
                <a:gd name="T2" fmla="*/ 7 w 73"/>
                <a:gd name="T3" fmla="*/ 0 h 47"/>
                <a:gd name="T4" fmla="*/ 0 w 73"/>
                <a:gd name="T5" fmla="*/ 9 h 47"/>
                <a:gd name="T6" fmla="*/ 0 w 73"/>
                <a:gd name="T7" fmla="*/ 12 h 47"/>
                <a:gd name="T8" fmla="*/ 1 w 73"/>
                <a:gd name="T9" fmla="*/ 45 h 47"/>
                <a:gd name="T10" fmla="*/ 66 w 73"/>
                <a:gd name="T11" fmla="*/ 46 h 47"/>
                <a:gd name="T12" fmla="*/ 73 w 73"/>
                <a:gd name="T13" fmla="*/ 38 h 47"/>
                <a:gd name="T14" fmla="*/ 73 w 73"/>
                <a:gd name="T15" fmla="*/ 7 h 47"/>
                <a:gd name="T16" fmla="*/ 66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66" y="0"/>
                  </a:moveTo>
                  <a:cubicBezTo>
                    <a:pt x="61" y="0"/>
                    <a:pt x="11" y="0"/>
                    <a:pt x="7" y="0"/>
                  </a:cubicBezTo>
                  <a:cubicBezTo>
                    <a:pt x="2" y="1"/>
                    <a:pt x="0" y="3"/>
                    <a:pt x="0" y="9"/>
                  </a:cubicBezTo>
                  <a:cubicBezTo>
                    <a:pt x="0" y="12"/>
                    <a:pt x="0" y="12"/>
                    <a:pt x="0" y="12"/>
                  </a:cubicBezTo>
                  <a:cubicBezTo>
                    <a:pt x="0" y="18"/>
                    <a:pt x="1" y="39"/>
                    <a:pt x="1" y="45"/>
                  </a:cubicBezTo>
                  <a:cubicBezTo>
                    <a:pt x="2" y="46"/>
                    <a:pt x="60" y="47"/>
                    <a:pt x="66" y="46"/>
                  </a:cubicBezTo>
                  <a:cubicBezTo>
                    <a:pt x="71" y="46"/>
                    <a:pt x="73" y="45"/>
                    <a:pt x="73" y="38"/>
                  </a:cubicBezTo>
                  <a:cubicBezTo>
                    <a:pt x="73" y="7"/>
                    <a:pt x="73" y="7"/>
                    <a:pt x="73" y="7"/>
                  </a:cubicBezTo>
                  <a:cubicBezTo>
                    <a:pt x="73" y="1"/>
                    <a:pt x="72" y="0"/>
                    <a:pt x="6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66">
              <a:extLst>
                <a:ext uri="{FF2B5EF4-FFF2-40B4-BE49-F238E27FC236}">
                  <a16:creationId xmlns:a16="http://schemas.microsoft.com/office/drawing/2014/main" id="{5D99D641-8FA8-429A-85D6-63DAE89DDACC}"/>
                </a:ext>
              </a:extLst>
            </p:cNvPr>
            <p:cNvSpPr>
              <a:spLocks/>
            </p:cNvSpPr>
            <p:nvPr/>
          </p:nvSpPr>
          <p:spPr bwMode="auto">
            <a:xfrm>
              <a:off x="1155701" y="2487612"/>
              <a:ext cx="244475" cy="146050"/>
            </a:xfrm>
            <a:custGeom>
              <a:avLst/>
              <a:gdLst>
                <a:gd name="T0" fmla="*/ 65 w 65"/>
                <a:gd name="T1" fmla="*/ 39 h 39"/>
                <a:gd name="T2" fmla="*/ 1 w 65"/>
                <a:gd name="T3" fmla="*/ 39 h 39"/>
                <a:gd name="T4" fmla="*/ 1 w 65"/>
                <a:gd name="T5" fmla="*/ 1 h 39"/>
                <a:gd name="T6" fmla="*/ 65 w 65"/>
                <a:gd name="T7" fmla="*/ 1 h 39"/>
                <a:gd name="T8" fmla="*/ 65 w 65"/>
                <a:gd name="T9" fmla="*/ 39 h 39"/>
              </a:gdLst>
              <a:ahLst/>
              <a:cxnLst>
                <a:cxn ang="0">
                  <a:pos x="T0" y="T1"/>
                </a:cxn>
                <a:cxn ang="0">
                  <a:pos x="T2" y="T3"/>
                </a:cxn>
                <a:cxn ang="0">
                  <a:pos x="T4" y="T5"/>
                </a:cxn>
                <a:cxn ang="0">
                  <a:pos x="T6" y="T7"/>
                </a:cxn>
                <a:cxn ang="0">
                  <a:pos x="T8" y="T9"/>
                </a:cxn>
              </a:cxnLst>
              <a:rect l="0" t="0" r="r" b="b"/>
              <a:pathLst>
                <a:path w="65" h="39">
                  <a:moveTo>
                    <a:pt x="65" y="39"/>
                  </a:moveTo>
                  <a:cubicBezTo>
                    <a:pt x="1" y="39"/>
                    <a:pt x="1" y="39"/>
                    <a:pt x="1" y="39"/>
                  </a:cubicBezTo>
                  <a:cubicBezTo>
                    <a:pt x="1" y="39"/>
                    <a:pt x="0" y="14"/>
                    <a:pt x="1" y="1"/>
                  </a:cubicBezTo>
                  <a:cubicBezTo>
                    <a:pt x="8" y="0"/>
                    <a:pt x="57" y="0"/>
                    <a:pt x="65" y="1"/>
                  </a:cubicBezTo>
                  <a:cubicBezTo>
                    <a:pt x="65" y="19"/>
                    <a:pt x="65" y="39"/>
                    <a:pt x="65" y="39"/>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67">
              <a:extLst>
                <a:ext uri="{FF2B5EF4-FFF2-40B4-BE49-F238E27FC236}">
                  <a16:creationId xmlns:a16="http://schemas.microsoft.com/office/drawing/2014/main" id="{D8B0CDB0-A490-4523-A00C-1285741B21EE}"/>
                </a:ext>
              </a:extLst>
            </p:cNvPr>
            <p:cNvSpPr>
              <a:spLocks/>
            </p:cNvSpPr>
            <p:nvPr/>
          </p:nvSpPr>
          <p:spPr bwMode="auto">
            <a:xfrm>
              <a:off x="1114426" y="2660650"/>
              <a:ext cx="327025" cy="22225"/>
            </a:xfrm>
            <a:custGeom>
              <a:avLst/>
              <a:gdLst>
                <a:gd name="T0" fmla="*/ 81 w 87"/>
                <a:gd name="T1" fmla="*/ 6 h 6"/>
                <a:gd name="T2" fmla="*/ 7 w 87"/>
                <a:gd name="T3" fmla="*/ 6 h 6"/>
                <a:gd name="T4" fmla="*/ 0 w 87"/>
                <a:gd name="T5" fmla="*/ 0 h 6"/>
                <a:gd name="T6" fmla="*/ 0 w 87"/>
                <a:gd name="T7" fmla="*/ 0 h 6"/>
                <a:gd name="T8" fmla="*/ 87 w 87"/>
                <a:gd name="T9" fmla="*/ 0 h 6"/>
                <a:gd name="T10" fmla="*/ 87 w 87"/>
                <a:gd name="T11" fmla="*/ 0 h 6"/>
                <a:gd name="T12" fmla="*/ 81 w 8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87" h="6">
                  <a:moveTo>
                    <a:pt x="81" y="6"/>
                  </a:moveTo>
                  <a:cubicBezTo>
                    <a:pt x="7" y="6"/>
                    <a:pt x="7" y="6"/>
                    <a:pt x="7" y="6"/>
                  </a:cubicBezTo>
                  <a:cubicBezTo>
                    <a:pt x="3" y="6"/>
                    <a:pt x="0" y="4"/>
                    <a:pt x="0" y="0"/>
                  </a:cubicBezTo>
                  <a:cubicBezTo>
                    <a:pt x="0" y="0"/>
                    <a:pt x="0" y="0"/>
                    <a:pt x="0" y="0"/>
                  </a:cubicBezTo>
                  <a:cubicBezTo>
                    <a:pt x="87" y="0"/>
                    <a:pt x="87" y="0"/>
                    <a:pt x="87" y="0"/>
                  </a:cubicBezTo>
                  <a:cubicBezTo>
                    <a:pt x="87" y="0"/>
                    <a:pt x="87" y="0"/>
                    <a:pt x="87" y="0"/>
                  </a:cubicBezTo>
                  <a:cubicBezTo>
                    <a:pt x="87" y="4"/>
                    <a:pt x="84" y="6"/>
                    <a:pt x="81" y="6"/>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168">
              <a:extLst>
                <a:ext uri="{FF2B5EF4-FFF2-40B4-BE49-F238E27FC236}">
                  <a16:creationId xmlns:a16="http://schemas.microsoft.com/office/drawing/2014/main" id="{9281E04C-10A2-4216-82BB-8FAEDA479936}"/>
                </a:ext>
              </a:extLst>
            </p:cNvPr>
            <p:cNvSpPr>
              <a:spLocks noChangeArrowheads="1"/>
            </p:cNvSpPr>
            <p:nvPr/>
          </p:nvSpPr>
          <p:spPr bwMode="auto">
            <a:xfrm>
              <a:off x="1298576" y="2546350"/>
              <a:ext cx="41275" cy="42863"/>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9">
              <a:extLst>
                <a:ext uri="{FF2B5EF4-FFF2-40B4-BE49-F238E27FC236}">
                  <a16:creationId xmlns:a16="http://schemas.microsoft.com/office/drawing/2014/main" id="{03529ED2-E271-41EB-B59D-6D3F8A25408C}"/>
                </a:ext>
              </a:extLst>
            </p:cNvPr>
            <p:cNvSpPr>
              <a:spLocks noEditPoints="1"/>
            </p:cNvSpPr>
            <p:nvPr/>
          </p:nvSpPr>
          <p:spPr bwMode="auto">
            <a:xfrm>
              <a:off x="1271589" y="2520950"/>
              <a:ext cx="93663" cy="93663"/>
            </a:xfrm>
            <a:custGeom>
              <a:avLst/>
              <a:gdLst>
                <a:gd name="T0" fmla="*/ 22 w 25"/>
                <a:gd name="T1" fmla="*/ 9 h 25"/>
                <a:gd name="T2" fmla="*/ 22 w 25"/>
                <a:gd name="T3" fmla="*/ 4 h 25"/>
                <a:gd name="T4" fmla="*/ 19 w 25"/>
                <a:gd name="T5" fmla="*/ 5 h 25"/>
                <a:gd name="T6" fmla="*/ 17 w 25"/>
                <a:gd name="T7" fmla="*/ 4 h 25"/>
                <a:gd name="T8" fmla="*/ 14 w 25"/>
                <a:gd name="T9" fmla="*/ 0 h 25"/>
                <a:gd name="T10" fmla="*/ 10 w 25"/>
                <a:gd name="T11" fmla="*/ 3 h 25"/>
                <a:gd name="T12" fmla="*/ 9 w 25"/>
                <a:gd name="T13" fmla="*/ 1 h 25"/>
                <a:gd name="T14" fmla="*/ 8 w 25"/>
                <a:gd name="T15" fmla="*/ 0 h 25"/>
                <a:gd name="T16" fmla="*/ 7 w 25"/>
                <a:gd name="T17" fmla="*/ 1 h 25"/>
                <a:gd name="T18" fmla="*/ 6 w 25"/>
                <a:gd name="T19" fmla="*/ 1 h 25"/>
                <a:gd name="T20" fmla="*/ 5 w 25"/>
                <a:gd name="T21" fmla="*/ 2 h 25"/>
                <a:gd name="T22" fmla="*/ 5 w 25"/>
                <a:gd name="T23" fmla="*/ 3 h 25"/>
                <a:gd name="T24" fmla="*/ 4 w 25"/>
                <a:gd name="T25" fmla="*/ 8 h 25"/>
                <a:gd name="T26" fmla="*/ 1 w 25"/>
                <a:gd name="T27" fmla="*/ 7 h 25"/>
                <a:gd name="T28" fmla="*/ 0 w 25"/>
                <a:gd name="T29" fmla="*/ 10 h 25"/>
                <a:gd name="T30" fmla="*/ 0 w 25"/>
                <a:gd name="T31" fmla="*/ 11 h 25"/>
                <a:gd name="T32" fmla="*/ 3 w 25"/>
                <a:gd name="T33" fmla="*/ 12 h 25"/>
                <a:gd name="T34" fmla="*/ 3 w 25"/>
                <a:gd name="T35" fmla="*/ 13 h 25"/>
                <a:gd name="T36" fmla="*/ 1 w 25"/>
                <a:gd name="T37" fmla="*/ 17 h 25"/>
                <a:gd name="T38" fmla="*/ 6 w 25"/>
                <a:gd name="T39" fmla="*/ 19 h 25"/>
                <a:gd name="T40" fmla="*/ 7 w 25"/>
                <a:gd name="T41" fmla="*/ 20 h 25"/>
                <a:gd name="T42" fmla="*/ 8 w 25"/>
                <a:gd name="T43" fmla="*/ 20 h 25"/>
                <a:gd name="T44" fmla="*/ 8 w 25"/>
                <a:gd name="T45" fmla="*/ 21 h 25"/>
                <a:gd name="T46" fmla="*/ 8 w 25"/>
                <a:gd name="T47" fmla="*/ 24 h 25"/>
                <a:gd name="T48" fmla="*/ 12 w 25"/>
                <a:gd name="T49" fmla="*/ 22 h 25"/>
                <a:gd name="T50" fmla="*/ 14 w 25"/>
                <a:gd name="T51" fmla="*/ 21 h 25"/>
                <a:gd name="T52" fmla="*/ 15 w 25"/>
                <a:gd name="T53" fmla="*/ 21 h 25"/>
                <a:gd name="T54" fmla="*/ 17 w 25"/>
                <a:gd name="T55" fmla="*/ 24 h 25"/>
                <a:gd name="T56" fmla="*/ 19 w 25"/>
                <a:gd name="T57" fmla="*/ 19 h 25"/>
                <a:gd name="T58" fmla="*/ 20 w 25"/>
                <a:gd name="T59" fmla="*/ 17 h 25"/>
                <a:gd name="T60" fmla="*/ 24 w 25"/>
                <a:gd name="T61" fmla="*/ 17 h 25"/>
                <a:gd name="T62" fmla="*/ 22 w 25"/>
                <a:gd name="T63" fmla="*/ 12 h 25"/>
                <a:gd name="T64" fmla="*/ 6 w 25"/>
                <a:gd name="T65" fmla="*/ 13 h 25"/>
                <a:gd name="T66" fmla="*/ 11 w 25"/>
                <a:gd name="T67" fmla="*/ 6 h 25"/>
                <a:gd name="T68" fmla="*/ 19 w 25"/>
                <a:gd name="T69"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5">
                  <a:moveTo>
                    <a:pt x="22" y="12"/>
                  </a:moveTo>
                  <a:cubicBezTo>
                    <a:pt x="22" y="11"/>
                    <a:pt x="22" y="10"/>
                    <a:pt x="22" y="9"/>
                  </a:cubicBezTo>
                  <a:cubicBezTo>
                    <a:pt x="22" y="9"/>
                    <a:pt x="23" y="8"/>
                    <a:pt x="24" y="8"/>
                  </a:cubicBezTo>
                  <a:cubicBezTo>
                    <a:pt x="24" y="6"/>
                    <a:pt x="23" y="5"/>
                    <a:pt x="22" y="4"/>
                  </a:cubicBezTo>
                  <a:cubicBezTo>
                    <a:pt x="21" y="5"/>
                    <a:pt x="20" y="5"/>
                    <a:pt x="19" y="6"/>
                  </a:cubicBezTo>
                  <a:cubicBezTo>
                    <a:pt x="19" y="6"/>
                    <a:pt x="19" y="5"/>
                    <a:pt x="19" y="5"/>
                  </a:cubicBezTo>
                  <a:cubicBezTo>
                    <a:pt x="19" y="5"/>
                    <a:pt x="18" y="5"/>
                    <a:pt x="18" y="4"/>
                  </a:cubicBezTo>
                  <a:cubicBezTo>
                    <a:pt x="18" y="4"/>
                    <a:pt x="17" y="4"/>
                    <a:pt x="17" y="4"/>
                  </a:cubicBezTo>
                  <a:cubicBezTo>
                    <a:pt x="17" y="3"/>
                    <a:pt x="17" y="2"/>
                    <a:pt x="18" y="1"/>
                  </a:cubicBezTo>
                  <a:cubicBezTo>
                    <a:pt x="16" y="0"/>
                    <a:pt x="15" y="0"/>
                    <a:pt x="14" y="0"/>
                  </a:cubicBezTo>
                  <a:cubicBezTo>
                    <a:pt x="14" y="1"/>
                    <a:pt x="13" y="2"/>
                    <a:pt x="13" y="3"/>
                  </a:cubicBezTo>
                  <a:cubicBezTo>
                    <a:pt x="12" y="3"/>
                    <a:pt x="11" y="3"/>
                    <a:pt x="10" y="3"/>
                  </a:cubicBezTo>
                  <a:cubicBezTo>
                    <a:pt x="10" y="3"/>
                    <a:pt x="10" y="3"/>
                    <a:pt x="10" y="3"/>
                  </a:cubicBezTo>
                  <a:cubicBezTo>
                    <a:pt x="9" y="2"/>
                    <a:pt x="9" y="2"/>
                    <a:pt x="9" y="1"/>
                  </a:cubicBezTo>
                  <a:cubicBezTo>
                    <a:pt x="8" y="1"/>
                    <a:pt x="8" y="1"/>
                    <a:pt x="8" y="1"/>
                  </a:cubicBezTo>
                  <a:cubicBezTo>
                    <a:pt x="8" y="1"/>
                    <a:pt x="8" y="1"/>
                    <a:pt x="8" y="0"/>
                  </a:cubicBezTo>
                  <a:cubicBezTo>
                    <a:pt x="8" y="0"/>
                    <a:pt x="8" y="0"/>
                    <a:pt x="8" y="0"/>
                  </a:cubicBezTo>
                  <a:cubicBezTo>
                    <a:pt x="7" y="0"/>
                    <a:pt x="7" y="1"/>
                    <a:pt x="7" y="1"/>
                  </a:cubicBezTo>
                  <a:cubicBezTo>
                    <a:pt x="7" y="1"/>
                    <a:pt x="7" y="1"/>
                    <a:pt x="7" y="1"/>
                  </a:cubicBezTo>
                  <a:cubicBezTo>
                    <a:pt x="7" y="1"/>
                    <a:pt x="6" y="1"/>
                    <a:pt x="6" y="1"/>
                  </a:cubicBezTo>
                  <a:cubicBezTo>
                    <a:pt x="6" y="2"/>
                    <a:pt x="6" y="2"/>
                    <a:pt x="5" y="2"/>
                  </a:cubicBezTo>
                  <a:cubicBezTo>
                    <a:pt x="5" y="2"/>
                    <a:pt x="5" y="2"/>
                    <a:pt x="5" y="2"/>
                  </a:cubicBezTo>
                  <a:cubicBezTo>
                    <a:pt x="5" y="2"/>
                    <a:pt x="5" y="2"/>
                    <a:pt x="5" y="2"/>
                  </a:cubicBezTo>
                  <a:cubicBezTo>
                    <a:pt x="5" y="3"/>
                    <a:pt x="5" y="3"/>
                    <a:pt x="5" y="3"/>
                  </a:cubicBezTo>
                  <a:cubicBezTo>
                    <a:pt x="5" y="4"/>
                    <a:pt x="6" y="5"/>
                    <a:pt x="6" y="5"/>
                  </a:cubicBezTo>
                  <a:cubicBezTo>
                    <a:pt x="5" y="6"/>
                    <a:pt x="5" y="7"/>
                    <a:pt x="4" y="8"/>
                  </a:cubicBezTo>
                  <a:cubicBezTo>
                    <a:pt x="3" y="7"/>
                    <a:pt x="2" y="7"/>
                    <a:pt x="1" y="7"/>
                  </a:cubicBezTo>
                  <a:cubicBezTo>
                    <a:pt x="1" y="7"/>
                    <a:pt x="1" y="7"/>
                    <a:pt x="1" y="7"/>
                  </a:cubicBezTo>
                  <a:cubicBezTo>
                    <a:pt x="1" y="8"/>
                    <a:pt x="1" y="8"/>
                    <a:pt x="1" y="9"/>
                  </a:cubicBezTo>
                  <a:cubicBezTo>
                    <a:pt x="0" y="9"/>
                    <a:pt x="0" y="10"/>
                    <a:pt x="0" y="10"/>
                  </a:cubicBezTo>
                  <a:cubicBezTo>
                    <a:pt x="0" y="10"/>
                    <a:pt x="0" y="11"/>
                    <a:pt x="0" y="11"/>
                  </a:cubicBezTo>
                  <a:cubicBezTo>
                    <a:pt x="0" y="11"/>
                    <a:pt x="0" y="11"/>
                    <a:pt x="0" y="11"/>
                  </a:cubicBezTo>
                  <a:cubicBezTo>
                    <a:pt x="0" y="11"/>
                    <a:pt x="0" y="11"/>
                    <a:pt x="0" y="11"/>
                  </a:cubicBezTo>
                  <a:cubicBezTo>
                    <a:pt x="1" y="11"/>
                    <a:pt x="2" y="11"/>
                    <a:pt x="3" y="12"/>
                  </a:cubicBezTo>
                  <a:cubicBezTo>
                    <a:pt x="3" y="12"/>
                    <a:pt x="3" y="12"/>
                    <a:pt x="3" y="12"/>
                  </a:cubicBezTo>
                  <a:cubicBezTo>
                    <a:pt x="3" y="12"/>
                    <a:pt x="3" y="13"/>
                    <a:pt x="3" y="13"/>
                  </a:cubicBezTo>
                  <a:cubicBezTo>
                    <a:pt x="3" y="14"/>
                    <a:pt x="3" y="14"/>
                    <a:pt x="4" y="15"/>
                  </a:cubicBezTo>
                  <a:cubicBezTo>
                    <a:pt x="3" y="16"/>
                    <a:pt x="2" y="16"/>
                    <a:pt x="1" y="17"/>
                  </a:cubicBezTo>
                  <a:cubicBezTo>
                    <a:pt x="1" y="18"/>
                    <a:pt x="2" y="19"/>
                    <a:pt x="3" y="20"/>
                  </a:cubicBezTo>
                  <a:cubicBezTo>
                    <a:pt x="4" y="20"/>
                    <a:pt x="5" y="19"/>
                    <a:pt x="6" y="19"/>
                  </a:cubicBezTo>
                  <a:cubicBezTo>
                    <a:pt x="6" y="19"/>
                    <a:pt x="6" y="19"/>
                    <a:pt x="6" y="19"/>
                  </a:cubicBezTo>
                  <a:cubicBezTo>
                    <a:pt x="6" y="19"/>
                    <a:pt x="7" y="19"/>
                    <a:pt x="7" y="20"/>
                  </a:cubicBezTo>
                  <a:cubicBezTo>
                    <a:pt x="7" y="20"/>
                    <a:pt x="7" y="20"/>
                    <a:pt x="8" y="20"/>
                  </a:cubicBezTo>
                  <a:cubicBezTo>
                    <a:pt x="8" y="20"/>
                    <a:pt x="8" y="20"/>
                    <a:pt x="8" y="20"/>
                  </a:cubicBezTo>
                  <a:cubicBezTo>
                    <a:pt x="8" y="20"/>
                    <a:pt x="8" y="20"/>
                    <a:pt x="8" y="21"/>
                  </a:cubicBezTo>
                  <a:cubicBezTo>
                    <a:pt x="8" y="21"/>
                    <a:pt x="8" y="21"/>
                    <a:pt x="8" y="21"/>
                  </a:cubicBezTo>
                  <a:cubicBezTo>
                    <a:pt x="8" y="22"/>
                    <a:pt x="8" y="22"/>
                    <a:pt x="8" y="23"/>
                  </a:cubicBezTo>
                  <a:cubicBezTo>
                    <a:pt x="8" y="23"/>
                    <a:pt x="8" y="23"/>
                    <a:pt x="8" y="24"/>
                  </a:cubicBezTo>
                  <a:cubicBezTo>
                    <a:pt x="9" y="24"/>
                    <a:pt x="10" y="24"/>
                    <a:pt x="11" y="25"/>
                  </a:cubicBezTo>
                  <a:cubicBezTo>
                    <a:pt x="12" y="24"/>
                    <a:pt x="12" y="23"/>
                    <a:pt x="12" y="22"/>
                  </a:cubicBezTo>
                  <a:cubicBezTo>
                    <a:pt x="13" y="22"/>
                    <a:pt x="13" y="22"/>
                    <a:pt x="13" y="22"/>
                  </a:cubicBezTo>
                  <a:cubicBezTo>
                    <a:pt x="13" y="21"/>
                    <a:pt x="14" y="21"/>
                    <a:pt x="14" y="21"/>
                  </a:cubicBezTo>
                  <a:cubicBezTo>
                    <a:pt x="14" y="21"/>
                    <a:pt x="15" y="21"/>
                    <a:pt x="15" y="21"/>
                  </a:cubicBezTo>
                  <a:cubicBezTo>
                    <a:pt x="15" y="21"/>
                    <a:pt x="15" y="21"/>
                    <a:pt x="15" y="21"/>
                  </a:cubicBezTo>
                  <a:cubicBezTo>
                    <a:pt x="16" y="22"/>
                    <a:pt x="17" y="23"/>
                    <a:pt x="17" y="24"/>
                  </a:cubicBezTo>
                  <a:cubicBezTo>
                    <a:pt x="17" y="24"/>
                    <a:pt x="17" y="24"/>
                    <a:pt x="17" y="24"/>
                  </a:cubicBezTo>
                  <a:cubicBezTo>
                    <a:pt x="18" y="23"/>
                    <a:pt x="20" y="23"/>
                    <a:pt x="20" y="22"/>
                  </a:cubicBezTo>
                  <a:cubicBezTo>
                    <a:pt x="20" y="21"/>
                    <a:pt x="20" y="20"/>
                    <a:pt x="19" y="19"/>
                  </a:cubicBezTo>
                  <a:cubicBezTo>
                    <a:pt x="19" y="19"/>
                    <a:pt x="20" y="18"/>
                    <a:pt x="20" y="18"/>
                  </a:cubicBezTo>
                  <a:cubicBezTo>
                    <a:pt x="20" y="18"/>
                    <a:pt x="20" y="18"/>
                    <a:pt x="20" y="17"/>
                  </a:cubicBezTo>
                  <a:cubicBezTo>
                    <a:pt x="21" y="17"/>
                    <a:pt x="21" y="17"/>
                    <a:pt x="21" y="17"/>
                  </a:cubicBezTo>
                  <a:cubicBezTo>
                    <a:pt x="22" y="17"/>
                    <a:pt x="23" y="17"/>
                    <a:pt x="24" y="17"/>
                  </a:cubicBezTo>
                  <a:cubicBezTo>
                    <a:pt x="25" y="16"/>
                    <a:pt x="25" y="15"/>
                    <a:pt x="25" y="13"/>
                  </a:cubicBezTo>
                  <a:cubicBezTo>
                    <a:pt x="24" y="13"/>
                    <a:pt x="23" y="13"/>
                    <a:pt x="22" y="12"/>
                  </a:cubicBezTo>
                  <a:close/>
                  <a:moveTo>
                    <a:pt x="14" y="18"/>
                  </a:moveTo>
                  <a:cubicBezTo>
                    <a:pt x="10" y="19"/>
                    <a:pt x="7" y="16"/>
                    <a:pt x="6" y="13"/>
                  </a:cubicBezTo>
                  <a:cubicBezTo>
                    <a:pt x="6" y="11"/>
                    <a:pt x="6" y="9"/>
                    <a:pt x="8" y="8"/>
                  </a:cubicBezTo>
                  <a:cubicBezTo>
                    <a:pt x="9" y="7"/>
                    <a:pt x="10" y="6"/>
                    <a:pt x="11" y="6"/>
                  </a:cubicBezTo>
                  <a:cubicBezTo>
                    <a:pt x="11" y="6"/>
                    <a:pt x="12" y="6"/>
                    <a:pt x="13" y="6"/>
                  </a:cubicBezTo>
                  <a:cubicBezTo>
                    <a:pt x="16" y="6"/>
                    <a:pt x="18" y="8"/>
                    <a:pt x="19" y="11"/>
                  </a:cubicBezTo>
                  <a:cubicBezTo>
                    <a:pt x="20" y="14"/>
                    <a:pt x="17" y="18"/>
                    <a:pt x="14" y="18"/>
                  </a:cubicBezTo>
                  <a:close/>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TextBox 117">
            <a:extLst>
              <a:ext uri="{FF2B5EF4-FFF2-40B4-BE49-F238E27FC236}">
                <a16:creationId xmlns:a16="http://schemas.microsoft.com/office/drawing/2014/main" id="{08FF78F5-5A60-45A2-B7D9-4DFF0B5C43C2}"/>
              </a:ext>
            </a:extLst>
          </p:cNvPr>
          <p:cNvSpPr txBox="1"/>
          <p:nvPr/>
        </p:nvSpPr>
        <p:spPr bwMode="auto">
          <a:xfrm>
            <a:off x="7393446" y="2808835"/>
            <a:ext cx="2880320"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b="1" dirty="0">
                <a:latin typeface="Verdana" panose="020B0604030504040204" pitchFamily="34" charset="0"/>
              </a:rPr>
              <a:t>Metric tracking</a:t>
            </a:r>
          </a:p>
        </p:txBody>
      </p:sp>
      <p:sp>
        <p:nvSpPr>
          <p:cNvPr id="119" name="Freeform 23">
            <a:extLst>
              <a:ext uri="{FF2B5EF4-FFF2-40B4-BE49-F238E27FC236}">
                <a16:creationId xmlns:a16="http://schemas.microsoft.com/office/drawing/2014/main" id="{FB9F7014-7F7D-42F6-949C-9E513401E751}"/>
              </a:ext>
            </a:extLst>
          </p:cNvPr>
          <p:cNvSpPr>
            <a:spLocks noChangeAspect="1"/>
          </p:cNvSpPr>
          <p:nvPr/>
        </p:nvSpPr>
        <p:spPr bwMode="auto">
          <a:xfrm>
            <a:off x="6246663" y="3778124"/>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20" name="Picture 78">
            <a:extLst>
              <a:ext uri="{FF2B5EF4-FFF2-40B4-BE49-F238E27FC236}">
                <a16:creationId xmlns:a16="http://schemas.microsoft.com/office/drawing/2014/main" id="{CFD2FF57-8F8C-41B3-82AB-344375F41542}"/>
              </a:ext>
            </a:extLst>
          </p:cNvPr>
          <p:cNvPicPr>
            <a:picLocks noChangeAspect="1"/>
          </p:cNvPicPr>
          <p:nvPr/>
        </p:nvPicPr>
        <p:blipFill>
          <a:blip r:embed="rId6"/>
          <a:stretch>
            <a:fillRect/>
          </a:stretch>
        </p:blipFill>
        <p:spPr>
          <a:xfrm>
            <a:off x="6453826" y="3928207"/>
            <a:ext cx="476314" cy="518590"/>
          </a:xfrm>
          <a:prstGeom prst="rect">
            <a:avLst/>
          </a:prstGeom>
        </p:spPr>
      </p:pic>
      <p:sp>
        <p:nvSpPr>
          <p:cNvPr id="121" name="TextBox 120">
            <a:extLst>
              <a:ext uri="{FF2B5EF4-FFF2-40B4-BE49-F238E27FC236}">
                <a16:creationId xmlns:a16="http://schemas.microsoft.com/office/drawing/2014/main" id="{06AD54D9-9E7C-4642-BCE0-D5D422A3A9F7}"/>
              </a:ext>
            </a:extLst>
          </p:cNvPr>
          <p:cNvSpPr txBox="1"/>
          <p:nvPr/>
        </p:nvSpPr>
        <p:spPr bwMode="auto">
          <a:xfrm>
            <a:off x="7366453" y="3972852"/>
            <a:ext cx="3200357"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b="1" dirty="0">
                <a:latin typeface="Verdana" panose="020B0604030504040204" pitchFamily="34" charset="0"/>
              </a:rPr>
              <a:t>ML Pipeline framework</a:t>
            </a:r>
          </a:p>
        </p:txBody>
      </p:sp>
      <p:sp>
        <p:nvSpPr>
          <p:cNvPr id="122" name="Freeform 23">
            <a:extLst>
              <a:ext uri="{FF2B5EF4-FFF2-40B4-BE49-F238E27FC236}">
                <a16:creationId xmlns:a16="http://schemas.microsoft.com/office/drawing/2014/main" id="{17C31D12-293E-41F5-B316-2ECCEBECFC43}"/>
              </a:ext>
            </a:extLst>
          </p:cNvPr>
          <p:cNvSpPr>
            <a:spLocks noChangeAspect="1"/>
          </p:cNvSpPr>
          <p:nvPr/>
        </p:nvSpPr>
        <p:spPr bwMode="auto">
          <a:xfrm>
            <a:off x="6263318" y="4963954"/>
            <a:ext cx="851512" cy="792000"/>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23" name="Groupe 411">
            <a:extLst>
              <a:ext uri="{FF2B5EF4-FFF2-40B4-BE49-F238E27FC236}">
                <a16:creationId xmlns:a16="http://schemas.microsoft.com/office/drawing/2014/main" id="{B0F6D318-E2B3-4AB8-B3B1-D530580B3167}"/>
              </a:ext>
            </a:extLst>
          </p:cNvPr>
          <p:cNvGrpSpPr/>
          <p:nvPr/>
        </p:nvGrpSpPr>
        <p:grpSpPr>
          <a:xfrm>
            <a:off x="6406608" y="5144729"/>
            <a:ext cx="578742" cy="371726"/>
            <a:chOff x="800101" y="1985962"/>
            <a:chExt cx="608012" cy="390526"/>
          </a:xfrm>
        </p:grpSpPr>
        <p:sp>
          <p:nvSpPr>
            <p:cNvPr id="124" name="Freeform 10">
              <a:extLst>
                <a:ext uri="{FF2B5EF4-FFF2-40B4-BE49-F238E27FC236}">
                  <a16:creationId xmlns:a16="http://schemas.microsoft.com/office/drawing/2014/main" id="{3201D1FE-B330-4909-85A0-A2D545FC2477}"/>
                </a:ext>
              </a:extLst>
            </p:cNvPr>
            <p:cNvSpPr>
              <a:spLocks noEditPoints="1"/>
            </p:cNvSpPr>
            <p:nvPr/>
          </p:nvSpPr>
          <p:spPr bwMode="auto">
            <a:xfrm>
              <a:off x="871538" y="1985962"/>
              <a:ext cx="461962" cy="296863"/>
            </a:xfrm>
            <a:custGeom>
              <a:avLst/>
              <a:gdLst>
                <a:gd name="T0" fmla="*/ 5 w 123"/>
                <a:gd name="T1" fmla="*/ 79 h 79"/>
                <a:gd name="T2" fmla="*/ 119 w 123"/>
                <a:gd name="T3" fmla="*/ 79 h 79"/>
                <a:gd name="T4" fmla="*/ 123 w 123"/>
                <a:gd name="T5" fmla="*/ 74 h 79"/>
                <a:gd name="T6" fmla="*/ 123 w 123"/>
                <a:gd name="T7" fmla="*/ 5 h 79"/>
                <a:gd name="T8" fmla="*/ 119 w 123"/>
                <a:gd name="T9" fmla="*/ 0 h 79"/>
                <a:gd name="T10" fmla="*/ 5 w 123"/>
                <a:gd name="T11" fmla="*/ 0 h 79"/>
                <a:gd name="T12" fmla="*/ 0 w 123"/>
                <a:gd name="T13" fmla="*/ 5 h 79"/>
                <a:gd name="T14" fmla="*/ 0 w 123"/>
                <a:gd name="T15" fmla="*/ 74 h 79"/>
                <a:gd name="T16" fmla="*/ 5 w 123"/>
                <a:gd name="T17" fmla="*/ 79 h 79"/>
                <a:gd name="T18" fmla="*/ 7 w 123"/>
                <a:gd name="T19" fmla="*/ 9 h 79"/>
                <a:gd name="T20" fmla="*/ 117 w 123"/>
                <a:gd name="T21" fmla="*/ 9 h 79"/>
                <a:gd name="T22" fmla="*/ 116 w 123"/>
                <a:gd name="T23" fmla="*/ 71 h 79"/>
                <a:gd name="T24" fmla="*/ 8 w 123"/>
                <a:gd name="T25" fmla="*/ 70 h 79"/>
                <a:gd name="T26" fmla="*/ 7 w 123"/>
                <a:gd name="T27"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79">
                  <a:moveTo>
                    <a:pt x="5" y="79"/>
                  </a:moveTo>
                  <a:cubicBezTo>
                    <a:pt x="119" y="79"/>
                    <a:pt x="119" y="79"/>
                    <a:pt x="119" y="79"/>
                  </a:cubicBezTo>
                  <a:cubicBezTo>
                    <a:pt x="121" y="79"/>
                    <a:pt x="123" y="77"/>
                    <a:pt x="123" y="74"/>
                  </a:cubicBezTo>
                  <a:cubicBezTo>
                    <a:pt x="123" y="5"/>
                    <a:pt x="123" y="5"/>
                    <a:pt x="123" y="5"/>
                  </a:cubicBezTo>
                  <a:cubicBezTo>
                    <a:pt x="123" y="2"/>
                    <a:pt x="121" y="0"/>
                    <a:pt x="119" y="0"/>
                  </a:cubicBezTo>
                  <a:cubicBezTo>
                    <a:pt x="5" y="0"/>
                    <a:pt x="5" y="0"/>
                    <a:pt x="5" y="0"/>
                  </a:cubicBezTo>
                  <a:cubicBezTo>
                    <a:pt x="2" y="0"/>
                    <a:pt x="0" y="2"/>
                    <a:pt x="0" y="5"/>
                  </a:cubicBezTo>
                  <a:cubicBezTo>
                    <a:pt x="0" y="74"/>
                    <a:pt x="0" y="74"/>
                    <a:pt x="0" y="74"/>
                  </a:cubicBezTo>
                  <a:cubicBezTo>
                    <a:pt x="0" y="77"/>
                    <a:pt x="2" y="79"/>
                    <a:pt x="5" y="79"/>
                  </a:cubicBezTo>
                  <a:close/>
                  <a:moveTo>
                    <a:pt x="7" y="9"/>
                  </a:moveTo>
                  <a:cubicBezTo>
                    <a:pt x="117" y="9"/>
                    <a:pt x="117" y="9"/>
                    <a:pt x="117" y="9"/>
                  </a:cubicBezTo>
                  <a:cubicBezTo>
                    <a:pt x="116" y="71"/>
                    <a:pt x="116" y="71"/>
                    <a:pt x="116" y="71"/>
                  </a:cubicBezTo>
                  <a:cubicBezTo>
                    <a:pt x="8" y="70"/>
                    <a:pt x="8" y="70"/>
                    <a:pt x="8" y="70"/>
                  </a:cubicBezTo>
                  <a:lnTo>
                    <a:pt x="7" y="9"/>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
              <a:extLst>
                <a:ext uri="{FF2B5EF4-FFF2-40B4-BE49-F238E27FC236}">
                  <a16:creationId xmlns:a16="http://schemas.microsoft.com/office/drawing/2014/main" id="{21D30A57-C15E-4021-AF4F-F5A5C844A17E}"/>
                </a:ext>
              </a:extLst>
            </p:cNvPr>
            <p:cNvSpPr>
              <a:spLocks/>
            </p:cNvSpPr>
            <p:nvPr/>
          </p:nvSpPr>
          <p:spPr bwMode="auto">
            <a:xfrm>
              <a:off x="800101" y="2352675"/>
              <a:ext cx="608012" cy="23813"/>
            </a:xfrm>
            <a:custGeom>
              <a:avLst/>
              <a:gdLst>
                <a:gd name="T0" fmla="*/ 0 w 162"/>
                <a:gd name="T1" fmla="*/ 0 h 6"/>
                <a:gd name="T2" fmla="*/ 7 w 162"/>
                <a:gd name="T3" fmla="*/ 6 h 6"/>
                <a:gd name="T4" fmla="*/ 154 w 162"/>
                <a:gd name="T5" fmla="*/ 6 h 6"/>
                <a:gd name="T6" fmla="*/ 162 w 162"/>
                <a:gd name="T7" fmla="*/ 0 h 6"/>
                <a:gd name="T8" fmla="*/ 0 w 162"/>
                <a:gd name="T9" fmla="*/ 0 h 6"/>
              </a:gdLst>
              <a:ahLst/>
              <a:cxnLst>
                <a:cxn ang="0">
                  <a:pos x="T0" y="T1"/>
                </a:cxn>
                <a:cxn ang="0">
                  <a:pos x="T2" y="T3"/>
                </a:cxn>
                <a:cxn ang="0">
                  <a:pos x="T4" y="T5"/>
                </a:cxn>
                <a:cxn ang="0">
                  <a:pos x="T6" y="T7"/>
                </a:cxn>
                <a:cxn ang="0">
                  <a:pos x="T8" y="T9"/>
                </a:cxn>
              </a:cxnLst>
              <a:rect l="0" t="0" r="r" b="b"/>
              <a:pathLst>
                <a:path w="162" h="6">
                  <a:moveTo>
                    <a:pt x="0" y="0"/>
                  </a:moveTo>
                  <a:cubicBezTo>
                    <a:pt x="1" y="3"/>
                    <a:pt x="4" y="6"/>
                    <a:pt x="7" y="6"/>
                  </a:cubicBezTo>
                  <a:cubicBezTo>
                    <a:pt x="154" y="6"/>
                    <a:pt x="154" y="6"/>
                    <a:pt x="154" y="6"/>
                  </a:cubicBezTo>
                  <a:cubicBezTo>
                    <a:pt x="158" y="6"/>
                    <a:pt x="161" y="3"/>
                    <a:pt x="162" y="0"/>
                  </a:cubicBezTo>
                  <a:lnTo>
                    <a:pt x="0" y="0"/>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
              <a:extLst>
                <a:ext uri="{FF2B5EF4-FFF2-40B4-BE49-F238E27FC236}">
                  <a16:creationId xmlns:a16="http://schemas.microsoft.com/office/drawing/2014/main" id="{7F484D67-2782-4C8C-87B7-E59D4AA67EF7}"/>
                </a:ext>
              </a:extLst>
            </p:cNvPr>
            <p:cNvSpPr>
              <a:spLocks/>
            </p:cNvSpPr>
            <p:nvPr/>
          </p:nvSpPr>
          <p:spPr bwMode="auto">
            <a:xfrm>
              <a:off x="800101" y="2289175"/>
              <a:ext cx="604837" cy="63500"/>
            </a:xfrm>
            <a:custGeom>
              <a:avLst/>
              <a:gdLst>
                <a:gd name="T0" fmla="*/ 338 w 381"/>
                <a:gd name="T1" fmla="*/ 0 h 40"/>
                <a:gd name="T2" fmla="*/ 45 w 381"/>
                <a:gd name="T3" fmla="*/ 0 h 40"/>
                <a:gd name="T4" fmla="*/ 0 w 381"/>
                <a:gd name="T5" fmla="*/ 40 h 40"/>
                <a:gd name="T6" fmla="*/ 381 w 381"/>
                <a:gd name="T7" fmla="*/ 40 h 40"/>
                <a:gd name="T8" fmla="*/ 338 w 381"/>
                <a:gd name="T9" fmla="*/ 0 h 40"/>
              </a:gdLst>
              <a:ahLst/>
              <a:cxnLst>
                <a:cxn ang="0">
                  <a:pos x="T0" y="T1"/>
                </a:cxn>
                <a:cxn ang="0">
                  <a:pos x="T2" y="T3"/>
                </a:cxn>
                <a:cxn ang="0">
                  <a:pos x="T4" y="T5"/>
                </a:cxn>
                <a:cxn ang="0">
                  <a:pos x="T6" y="T7"/>
                </a:cxn>
                <a:cxn ang="0">
                  <a:pos x="T8" y="T9"/>
                </a:cxn>
              </a:cxnLst>
              <a:rect l="0" t="0" r="r" b="b"/>
              <a:pathLst>
                <a:path w="381" h="40">
                  <a:moveTo>
                    <a:pt x="338" y="0"/>
                  </a:moveTo>
                  <a:lnTo>
                    <a:pt x="45" y="0"/>
                  </a:lnTo>
                  <a:lnTo>
                    <a:pt x="0" y="40"/>
                  </a:lnTo>
                  <a:lnTo>
                    <a:pt x="381" y="40"/>
                  </a:lnTo>
                  <a:lnTo>
                    <a:pt x="338" y="0"/>
                  </a:lnTo>
                  <a:close/>
                </a:path>
              </a:pathLst>
            </a:custGeom>
            <a:solidFill>
              <a:srgbClr val="4629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3">
              <a:extLst>
                <a:ext uri="{FF2B5EF4-FFF2-40B4-BE49-F238E27FC236}">
                  <a16:creationId xmlns:a16="http://schemas.microsoft.com/office/drawing/2014/main" id="{0D512076-C737-4945-A5F2-3146A4271B5D}"/>
                </a:ext>
              </a:extLst>
            </p:cNvPr>
            <p:cNvSpPr>
              <a:spLocks/>
            </p:cNvSpPr>
            <p:nvPr/>
          </p:nvSpPr>
          <p:spPr bwMode="auto">
            <a:xfrm>
              <a:off x="1028701" y="2335212"/>
              <a:ext cx="147637" cy="17463"/>
            </a:xfrm>
            <a:custGeom>
              <a:avLst/>
              <a:gdLst>
                <a:gd name="T0" fmla="*/ 0 w 93"/>
                <a:gd name="T1" fmla="*/ 11 h 11"/>
                <a:gd name="T2" fmla="*/ 12 w 93"/>
                <a:gd name="T3" fmla="*/ 0 h 11"/>
                <a:gd name="T4" fmla="*/ 83 w 93"/>
                <a:gd name="T5" fmla="*/ 0 h 11"/>
                <a:gd name="T6" fmla="*/ 93 w 93"/>
                <a:gd name="T7" fmla="*/ 11 h 11"/>
                <a:gd name="T8" fmla="*/ 0 w 93"/>
                <a:gd name="T9" fmla="*/ 11 h 11"/>
              </a:gdLst>
              <a:ahLst/>
              <a:cxnLst>
                <a:cxn ang="0">
                  <a:pos x="T0" y="T1"/>
                </a:cxn>
                <a:cxn ang="0">
                  <a:pos x="T2" y="T3"/>
                </a:cxn>
                <a:cxn ang="0">
                  <a:pos x="T4" y="T5"/>
                </a:cxn>
                <a:cxn ang="0">
                  <a:pos x="T6" y="T7"/>
                </a:cxn>
                <a:cxn ang="0">
                  <a:pos x="T8" y="T9"/>
                </a:cxn>
              </a:cxnLst>
              <a:rect l="0" t="0" r="r" b="b"/>
              <a:pathLst>
                <a:path w="93" h="11">
                  <a:moveTo>
                    <a:pt x="0" y="11"/>
                  </a:moveTo>
                  <a:lnTo>
                    <a:pt x="12" y="0"/>
                  </a:lnTo>
                  <a:lnTo>
                    <a:pt x="83" y="0"/>
                  </a:lnTo>
                  <a:lnTo>
                    <a:pt x="93" y="11"/>
                  </a:lnTo>
                  <a:lnTo>
                    <a:pt x="0" y="1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4">
              <a:extLst>
                <a:ext uri="{FF2B5EF4-FFF2-40B4-BE49-F238E27FC236}">
                  <a16:creationId xmlns:a16="http://schemas.microsoft.com/office/drawing/2014/main" id="{1584411A-1F2C-4C2C-9DD1-1A8C4B9CD7ED}"/>
                </a:ext>
              </a:extLst>
            </p:cNvPr>
            <p:cNvSpPr>
              <a:spLocks noChangeArrowheads="1"/>
            </p:cNvSpPr>
            <p:nvPr/>
          </p:nvSpPr>
          <p:spPr bwMode="auto">
            <a:xfrm>
              <a:off x="898526" y="2019300"/>
              <a:ext cx="407987"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5">
              <a:extLst>
                <a:ext uri="{FF2B5EF4-FFF2-40B4-BE49-F238E27FC236}">
                  <a16:creationId xmlns:a16="http://schemas.microsoft.com/office/drawing/2014/main" id="{D85B514C-BF88-471B-85B4-21AFEC636A5C}"/>
                </a:ext>
              </a:extLst>
            </p:cNvPr>
            <p:cNvSpPr>
              <a:spLocks/>
            </p:cNvSpPr>
            <p:nvPr/>
          </p:nvSpPr>
          <p:spPr bwMode="auto">
            <a:xfrm>
              <a:off x="1223963" y="1985962"/>
              <a:ext cx="109537" cy="41275"/>
            </a:xfrm>
            <a:custGeom>
              <a:avLst/>
              <a:gdLst>
                <a:gd name="T0" fmla="*/ 0 w 69"/>
                <a:gd name="T1" fmla="*/ 0 h 26"/>
                <a:gd name="T2" fmla="*/ 69 w 69"/>
                <a:gd name="T3" fmla="*/ 0 h 26"/>
                <a:gd name="T4" fmla="*/ 69 w 69"/>
                <a:gd name="T5" fmla="*/ 26 h 26"/>
                <a:gd name="T6" fmla="*/ 0 w 69"/>
                <a:gd name="T7" fmla="*/ 0 h 26"/>
              </a:gdLst>
              <a:ahLst/>
              <a:cxnLst>
                <a:cxn ang="0">
                  <a:pos x="T0" y="T1"/>
                </a:cxn>
                <a:cxn ang="0">
                  <a:pos x="T2" y="T3"/>
                </a:cxn>
                <a:cxn ang="0">
                  <a:pos x="T4" y="T5"/>
                </a:cxn>
                <a:cxn ang="0">
                  <a:pos x="T6" y="T7"/>
                </a:cxn>
              </a:cxnLst>
              <a:rect l="0" t="0" r="r" b="b"/>
              <a:pathLst>
                <a:path w="69" h="26">
                  <a:moveTo>
                    <a:pt x="0" y="0"/>
                  </a:moveTo>
                  <a:lnTo>
                    <a:pt x="69" y="0"/>
                  </a:lnTo>
                  <a:lnTo>
                    <a:pt x="69" y="26"/>
                  </a:lnTo>
                  <a:lnTo>
                    <a:pt x="0" y="0"/>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8FD80E21-60B0-426C-BE23-085D740DEDDD}"/>
                </a:ext>
              </a:extLst>
            </p:cNvPr>
            <p:cNvSpPr>
              <a:spLocks/>
            </p:cNvSpPr>
            <p:nvPr/>
          </p:nvSpPr>
          <p:spPr bwMode="auto">
            <a:xfrm>
              <a:off x="915988"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
              <a:extLst>
                <a:ext uri="{FF2B5EF4-FFF2-40B4-BE49-F238E27FC236}">
                  <a16:creationId xmlns:a16="http://schemas.microsoft.com/office/drawing/2014/main" id="{2FBC6BD7-623C-4C6B-8747-C39AB73298D1}"/>
                </a:ext>
              </a:extLst>
            </p:cNvPr>
            <p:cNvSpPr>
              <a:spLocks noEditPoints="1"/>
            </p:cNvSpPr>
            <p:nvPr/>
          </p:nvSpPr>
          <p:spPr bwMode="auto">
            <a:xfrm>
              <a:off x="931863"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1" y="0"/>
                    <a:pt x="1" y="0"/>
                    <a:pt x="1" y="0"/>
                  </a:cubicBezTo>
                  <a:cubicBezTo>
                    <a:pt x="1" y="0"/>
                    <a:pt x="1" y="1"/>
                    <a:pt x="1" y="1"/>
                  </a:cubicBezTo>
                  <a:cubicBezTo>
                    <a:pt x="1" y="1"/>
                    <a:pt x="1" y="1"/>
                    <a:pt x="0" y="2"/>
                  </a:cubicBezTo>
                  <a:cubicBezTo>
                    <a:pt x="0" y="2"/>
                    <a:pt x="0" y="2"/>
                    <a:pt x="0" y="3"/>
                  </a:cubicBezTo>
                  <a:cubicBezTo>
                    <a:pt x="0" y="3"/>
                    <a:pt x="0" y="3"/>
                    <a:pt x="0" y="3"/>
                  </a:cubicBezTo>
                  <a:cubicBezTo>
                    <a:pt x="1" y="4"/>
                    <a:pt x="1" y="4"/>
                    <a:pt x="1" y="4"/>
                  </a:cubicBezTo>
                  <a:cubicBezTo>
                    <a:pt x="1" y="4"/>
                    <a:pt x="1" y="5"/>
                    <a:pt x="1" y="5"/>
                  </a:cubicBezTo>
                  <a:cubicBezTo>
                    <a:pt x="1" y="5"/>
                    <a:pt x="1"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
              <a:extLst>
                <a:ext uri="{FF2B5EF4-FFF2-40B4-BE49-F238E27FC236}">
                  <a16:creationId xmlns:a16="http://schemas.microsoft.com/office/drawing/2014/main" id="{2BF2A10C-F597-486D-8C34-658E362FEFBC}"/>
                </a:ext>
              </a:extLst>
            </p:cNvPr>
            <p:cNvSpPr>
              <a:spLocks noEditPoints="1"/>
            </p:cNvSpPr>
            <p:nvPr/>
          </p:nvSpPr>
          <p:spPr bwMode="auto">
            <a:xfrm>
              <a:off x="946151" y="2033587"/>
              <a:ext cx="15875" cy="19050"/>
            </a:xfrm>
            <a:custGeom>
              <a:avLst/>
              <a:gdLst>
                <a:gd name="T0" fmla="*/ 0 w 4"/>
                <a:gd name="T1" fmla="*/ 3 h 5"/>
                <a:gd name="T2" fmla="*/ 1 w 4"/>
                <a:gd name="T3" fmla="*/ 0 h 5"/>
                <a:gd name="T4" fmla="*/ 2 w 4"/>
                <a:gd name="T5" fmla="*/ 0 h 5"/>
                <a:gd name="T6" fmla="*/ 4 w 4"/>
                <a:gd name="T7" fmla="*/ 0 h 5"/>
                <a:gd name="T8" fmla="*/ 4 w 4"/>
                <a:gd name="T9" fmla="*/ 3 h 5"/>
                <a:gd name="T10" fmla="*/ 4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3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1" y="1"/>
                    <a:pt x="1" y="0"/>
                  </a:cubicBezTo>
                  <a:cubicBezTo>
                    <a:pt x="1" y="0"/>
                    <a:pt x="2" y="0"/>
                    <a:pt x="2" y="0"/>
                  </a:cubicBezTo>
                  <a:cubicBezTo>
                    <a:pt x="3" y="0"/>
                    <a:pt x="3" y="0"/>
                    <a:pt x="4" y="0"/>
                  </a:cubicBezTo>
                  <a:cubicBezTo>
                    <a:pt x="4" y="1"/>
                    <a:pt x="4" y="2"/>
                    <a:pt x="4" y="3"/>
                  </a:cubicBezTo>
                  <a:cubicBezTo>
                    <a:pt x="4" y="3"/>
                    <a:pt x="4" y="4"/>
                    <a:pt x="4" y="5"/>
                  </a:cubicBezTo>
                  <a:cubicBezTo>
                    <a:pt x="3" y="5"/>
                    <a:pt x="3" y="5"/>
                    <a:pt x="2" y="5"/>
                  </a:cubicBezTo>
                  <a:cubicBezTo>
                    <a:pt x="2" y="5"/>
                    <a:pt x="1" y="5"/>
                    <a:pt x="1" y="5"/>
                  </a:cubicBezTo>
                  <a:cubicBezTo>
                    <a:pt x="1" y="4"/>
                    <a:pt x="0" y="3"/>
                    <a:pt x="0" y="3"/>
                  </a:cubicBezTo>
                  <a:close/>
                  <a:moveTo>
                    <a:pt x="3" y="3"/>
                  </a:moveTo>
                  <a:cubicBezTo>
                    <a:pt x="3" y="2"/>
                    <a:pt x="3" y="2"/>
                    <a:pt x="3" y="2"/>
                  </a:cubicBezTo>
                  <a:cubicBezTo>
                    <a:pt x="3" y="1"/>
                    <a:pt x="3" y="1"/>
                    <a:pt x="3" y="1"/>
                  </a:cubicBezTo>
                  <a:cubicBezTo>
                    <a:pt x="3" y="1"/>
                    <a:pt x="3" y="0"/>
                    <a:pt x="3" y="0"/>
                  </a:cubicBezTo>
                  <a:cubicBezTo>
                    <a:pt x="3" y="0"/>
                    <a:pt x="2" y="0"/>
                    <a:pt x="2" y="0"/>
                  </a:cubicBezTo>
                  <a:cubicBezTo>
                    <a:pt x="2" y="0"/>
                    <a:pt x="2" y="0"/>
                    <a:pt x="2"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9">
              <a:extLst>
                <a:ext uri="{FF2B5EF4-FFF2-40B4-BE49-F238E27FC236}">
                  <a16:creationId xmlns:a16="http://schemas.microsoft.com/office/drawing/2014/main" id="{96A9DC67-626A-4A44-A7FA-8F4172683C3B}"/>
                </a:ext>
              </a:extLst>
            </p:cNvPr>
            <p:cNvSpPr>
              <a:spLocks noEditPoints="1"/>
            </p:cNvSpPr>
            <p:nvPr/>
          </p:nvSpPr>
          <p:spPr bwMode="auto">
            <a:xfrm>
              <a:off x="965201" y="2033587"/>
              <a:ext cx="15875"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0">
              <a:extLst>
                <a:ext uri="{FF2B5EF4-FFF2-40B4-BE49-F238E27FC236}">
                  <a16:creationId xmlns:a16="http://schemas.microsoft.com/office/drawing/2014/main" id="{FA5FDE54-B327-42F0-B3CE-4552FA2367B5}"/>
                </a:ext>
              </a:extLst>
            </p:cNvPr>
            <p:cNvSpPr>
              <a:spLocks/>
            </p:cNvSpPr>
            <p:nvPr/>
          </p:nvSpPr>
          <p:spPr bwMode="auto">
            <a:xfrm>
              <a:off x="984251" y="2033587"/>
              <a:ext cx="7937" cy="19050"/>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1">
              <a:extLst>
                <a:ext uri="{FF2B5EF4-FFF2-40B4-BE49-F238E27FC236}">
                  <a16:creationId xmlns:a16="http://schemas.microsoft.com/office/drawing/2014/main" id="{831293EE-4E1A-4FE1-89E7-F42D0255473D}"/>
                </a:ext>
              </a:extLst>
            </p:cNvPr>
            <p:cNvSpPr>
              <a:spLocks noEditPoints="1"/>
            </p:cNvSpPr>
            <p:nvPr/>
          </p:nvSpPr>
          <p:spPr bwMode="auto">
            <a:xfrm>
              <a:off x="998538"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2">
              <a:extLst>
                <a:ext uri="{FF2B5EF4-FFF2-40B4-BE49-F238E27FC236}">
                  <a16:creationId xmlns:a16="http://schemas.microsoft.com/office/drawing/2014/main" id="{AA964DF3-5F23-4116-9CC1-C155051B9960}"/>
                </a:ext>
              </a:extLst>
            </p:cNvPr>
            <p:cNvSpPr>
              <a:spLocks/>
            </p:cNvSpPr>
            <p:nvPr/>
          </p:nvSpPr>
          <p:spPr bwMode="auto">
            <a:xfrm>
              <a:off x="1017588" y="2033587"/>
              <a:ext cx="7937"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3">
              <a:extLst>
                <a:ext uri="{FF2B5EF4-FFF2-40B4-BE49-F238E27FC236}">
                  <a16:creationId xmlns:a16="http://schemas.microsoft.com/office/drawing/2014/main" id="{15EEB91D-0EDB-40EC-AEDB-5AE801091117}"/>
                </a:ext>
              </a:extLst>
            </p:cNvPr>
            <p:cNvSpPr>
              <a:spLocks noEditPoints="1"/>
            </p:cNvSpPr>
            <p:nvPr/>
          </p:nvSpPr>
          <p:spPr bwMode="auto">
            <a:xfrm>
              <a:off x="1033463" y="2033587"/>
              <a:ext cx="14287"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2"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4">
              <a:extLst>
                <a:ext uri="{FF2B5EF4-FFF2-40B4-BE49-F238E27FC236}">
                  <a16:creationId xmlns:a16="http://schemas.microsoft.com/office/drawing/2014/main" id="{50A529CC-C422-473B-A5E1-33D417C8B4CC}"/>
                </a:ext>
              </a:extLst>
            </p:cNvPr>
            <p:cNvSpPr>
              <a:spLocks noEditPoints="1"/>
            </p:cNvSpPr>
            <p:nvPr/>
          </p:nvSpPr>
          <p:spPr bwMode="auto">
            <a:xfrm>
              <a:off x="1052513"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1" y="0"/>
                    <a:pt x="1" y="0"/>
                    <a:pt x="1" y="0"/>
                  </a:cubicBezTo>
                  <a:cubicBezTo>
                    <a:pt x="1" y="0"/>
                    <a:pt x="1" y="1"/>
                    <a:pt x="1" y="1"/>
                  </a:cubicBezTo>
                  <a:cubicBezTo>
                    <a:pt x="1" y="1"/>
                    <a:pt x="1" y="1"/>
                    <a:pt x="0" y="2"/>
                  </a:cubicBezTo>
                  <a:cubicBezTo>
                    <a:pt x="0" y="2"/>
                    <a:pt x="0" y="2"/>
                    <a:pt x="0" y="3"/>
                  </a:cubicBezTo>
                  <a:cubicBezTo>
                    <a:pt x="0" y="3"/>
                    <a:pt x="0" y="3"/>
                    <a:pt x="0" y="3"/>
                  </a:cubicBezTo>
                  <a:cubicBezTo>
                    <a:pt x="1" y="4"/>
                    <a:pt x="1" y="4"/>
                    <a:pt x="1" y="4"/>
                  </a:cubicBezTo>
                  <a:cubicBezTo>
                    <a:pt x="1" y="4"/>
                    <a:pt x="1" y="5"/>
                    <a:pt x="1" y="5"/>
                  </a:cubicBezTo>
                  <a:cubicBezTo>
                    <a:pt x="1" y="5"/>
                    <a:pt x="1"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5">
              <a:extLst>
                <a:ext uri="{FF2B5EF4-FFF2-40B4-BE49-F238E27FC236}">
                  <a16:creationId xmlns:a16="http://schemas.microsoft.com/office/drawing/2014/main" id="{E1E2B227-5DB1-44AD-9507-520C47570C59}"/>
                </a:ext>
              </a:extLst>
            </p:cNvPr>
            <p:cNvSpPr>
              <a:spLocks/>
            </p:cNvSpPr>
            <p:nvPr/>
          </p:nvSpPr>
          <p:spPr bwMode="auto">
            <a:xfrm>
              <a:off x="1069976"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6">
              <a:extLst>
                <a:ext uri="{FF2B5EF4-FFF2-40B4-BE49-F238E27FC236}">
                  <a16:creationId xmlns:a16="http://schemas.microsoft.com/office/drawing/2014/main" id="{ABECAFFB-E236-463E-986B-BE4A8A8CEE43}"/>
                </a:ext>
              </a:extLst>
            </p:cNvPr>
            <p:cNvSpPr>
              <a:spLocks noEditPoints="1"/>
            </p:cNvSpPr>
            <p:nvPr/>
          </p:nvSpPr>
          <p:spPr bwMode="auto">
            <a:xfrm>
              <a:off x="1085851" y="2033587"/>
              <a:ext cx="14287"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7">
              <a:extLst>
                <a:ext uri="{FF2B5EF4-FFF2-40B4-BE49-F238E27FC236}">
                  <a16:creationId xmlns:a16="http://schemas.microsoft.com/office/drawing/2014/main" id="{C40EEE0D-B1F5-4CB6-A969-F766248F3095}"/>
                </a:ext>
              </a:extLst>
            </p:cNvPr>
            <p:cNvSpPr>
              <a:spLocks/>
            </p:cNvSpPr>
            <p:nvPr/>
          </p:nvSpPr>
          <p:spPr bwMode="auto">
            <a:xfrm>
              <a:off x="1104901"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8">
              <a:extLst>
                <a:ext uri="{FF2B5EF4-FFF2-40B4-BE49-F238E27FC236}">
                  <a16:creationId xmlns:a16="http://schemas.microsoft.com/office/drawing/2014/main" id="{958367B2-EDD8-44C8-ACAE-7FE9DDC21A92}"/>
                </a:ext>
              </a:extLst>
            </p:cNvPr>
            <p:cNvSpPr>
              <a:spLocks noEditPoints="1"/>
            </p:cNvSpPr>
            <p:nvPr/>
          </p:nvSpPr>
          <p:spPr bwMode="auto">
            <a:xfrm>
              <a:off x="1119188"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2" y="0"/>
                    <a:pt x="3" y="0"/>
                    <a:pt x="3" y="0"/>
                  </a:cubicBezTo>
                  <a:cubicBezTo>
                    <a:pt x="4" y="1"/>
                    <a:pt x="4" y="2"/>
                    <a:pt x="4" y="3"/>
                  </a:cubicBezTo>
                  <a:cubicBezTo>
                    <a:pt x="4" y="3"/>
                    <a:pt x="4" y="4"/>
                    <a:pt x="3" y="5"/>
                  </a:cubicBezTo>
                  <a:cubicBezTo>
                    <a:pt x="3" y="5"/>
                    <a:pt x="2"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9">
              <a:extLst>
                <a:ext uri="{FF2B5EF4-FFF2-40B4-BE49-F238E27FC236}">
                  <a16:creationId xmlns:a16="http://schemas.microsoft.com/office/drawing/2014/main" id="{2E7EFB16-8BA5-4D07-ABE3-D5C47FC35C65}"/>
                </a:ext>
              </a:extLst>
            </p:cNvPr>
            <p:cNvSpPr>
              <a:spLocks noEditPoints="1"/>
            </p:cNvSpPr>
            <p:nvPr/>
          </p:nvSpPr>
          <p:spPr bwMode="auto">
            <a:xfrm>
              <a:off x="1138238" y="2033587"/>
              <a:ext cx="11112" cy="19050"/>
            </a:xfrm>
            <a:custGeom>
              <a:avLst/>
              <a:gdLst>
                <a:gd name="T0" fmla="*/ 0 w 3"/>
                <a:gd name="T1" fmla="*/ 3 h 5"/>
                <a:gd name="T2" fmla="*/ 0 w 3"/>
                <a:gd name="T3" fmla="*/ 0 h 5"/>
                <a:gd name="T4" fmla="*/ 1 w 3"/>
                <a:gd name="T5" fmla="*/ 0 h 5"/>
                <a:gd name="T6" fmla="*/ 3 w 3"/>
                <a:gd name="T7" fmla="*/ 0 h 5"/>
                <a:gd name="T8" fmla="*/ 3 w 3"/>
                <a:gd name="T9" fmla="*/ 3 h 5"/>
                <a:gd name="T10" fmla="*/ 3 w 3"/>
                <a:gd name="T11" fmla="*/ 5 h 5"/>
                <a:gd name="T12" fmla="*/ 1 w 3"/>
                <a:gd name="T13" fmla="*/ 5 h 5"/>
                <a:gd name="T14" fmla="*/ 0 w 3"/>
                <a:gd name="T15" fmla="*/ 5 h 5"/>
                <a:gd name="T16" fmla="*/ 0 w 3"/>
                <a:gd name="T17" fmla="*/ 3 h 5"/>
                <a:gd name="T18" fmla="*/ 3 w 3"/>
                <a:gd name="T19" fmla="*/ 3 h 5"/>
                <a:gd name="T20" fmla="*/ 3 w 3"/>
                <a:gd name="T21" fmla="*/ 2 h 5"/>
                <a:gd name="T22" fmla="*/ 2 w 3"/>
                <a:gd name="T23" fmla="*/ 1 h 5"/>
                <a:gd name="T24" fmla="*/ 2 w 3"/>
                <a:gd name="T25" fmla="*/ 0 h 5"/>
                <a:gd name="T26" fmla="*/ 1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0" y="0"/>
                    <a:pt x="1" y="0"/>
                    <a:pt x="1" y="0"/>
                  </a:cubicBezTo>
                  <a:cubicBezTo>
                    <a:pt x="2" y="0"/>
                    <a:pt x="2" y="0"/>
                    <a:pt x="3" y="0"/>
                  </a:cubicBezTo>
                  <a:cubicBezTo>
                    <a:pt x="3" y="1"/>
                    <a:pt x="3" y="2"/>
                    <a:pt x="3" y="3"/>
                  </a:cubicBezTo>
                  <a:cubicBezTo>
                    <a:pt x="3" y="3"/>
                    <a:pt x="3" y="4"/>
                    <a:pt x="3" y="5"/>
                  </a:cubicBezTo>
                  <a:cubicBezTo>
                    <a:pt x="2" y="5"/>
                    <a:pt x="2" y="5"/>
                    <a:pt x="1" y="5"/>
                  </a:cubicBezTo>
                  <a:cubicBezTo>
                    <a:pt x="1" y="5"/>
                    <a:pt x="0" y="5"/>
                    <a:pt x="0" y="5"/>
                  </a:cubicBezTo>
                  <a:cubicBezTo>
                    <a:pt x="0" y="4"/>
                    <a:pt x="0" y="3"/>
                    <a:pt x="0" y="3"/>
                  </a:cubicBezTo>
                  <a:close/>
                  <a:moveTo>
                    <a:pt x="3" y="3"/>
                  </a:moveTo>
                  <a:cubicBezTo>
                    <a:pt x="3" y="2"/>
                    <a:pt x="3" y="2"/>
                    <a:pt x="3" y="2"/>
                  </a:cubicBezTo>
                  <a:cubicBezTo>
                    <a:pt x="3" y="1"/>
                    <a:pt x="3" y="1"/>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0" y="2"/>
                    <a:pt x="0" y="3"/>
                  </a:cubicBezTo>
                  <a:cubicBezTo>
                    <a:pt x="0" y="3"/>
                    <a:pt x="0" y="3"/>
                    <a:pt x="0" y="3"/>
                  </a:cubicBezTo>
                  <a:cubicBezTo>
                    <a:pt x="0" y="4"/>
                    <a:pt x="0" y="4"/>
                    <a:pt x="1"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0">
              <a:extLst>
                <a:ext uri="{FF2B5EF4-FFF2-40B4-BE49-F238E27FC236}">
                  <a16:creationId xmlns:a16="http://schemas.microsoft.com/office/drawing/2014/main" id="{D61470C3-0003-4AFE-AC74-DA1A86D4A57E}"/>
                </a:ext>
              </a:extLst>
            </p:cNvPr>
            <p:cNvSpPr>
              <a:spLocks/>
            </p:cNvSpPr>
            <p:nvPr/>
          </p:nvSpPr>
          <p:spPr bwMode="auto">
            <a:xfrm>
              <a:off x="1157288" y="2033587"/>
              <a:ext cx="6350" cy="19050"/>
            </a:xfrm>
            <a:custGeom>
              <a:avLst/>
              <a:gdLst>
                <a:gd name="T0" fmla="*/ 0 w 2"/>
                <a:gd name="T1" fmla="*/ 1 h 5"/>
                <a:gd name="T2" fmla="*/ 0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0"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1">
              <a:extLst>
                <a:ext uri="{FF2B5EF4-FFF2-40B4-BE49-F238E27FC236}">
                  <a16:creationId xmlns:a16="http://schemas.microsoft.com/office/drawing/2014/main" id="{A74557D2-C159-48F7-8C95-A9012CAACC4B}"/>
                </a:ext>
              </a:extLst>
            </p:cNvPr>
            <p:cNvSpPr>
              <a:spLocks noEditPoints="1"/>
            </p:cNvSpPr>
            <p:nvPr/>
          </p:nvSpPr>
          <p:spPr bwMode="auto">
            <a:xfrm>
              <a:off x="1171576"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2" y="1"/>
                    <a:pt x="2" y="0"/>
                    <a:pt x="2" y="0"/>
                  </a:cubicBezTo>
                  <a:cubicBezTo>
                    <a:pt x="2" y="0"/>
                    <a:pt x="2" y="0"/>
                    <a:pt x="2" y="0"/>
                  </a:cubicBezTo>
                  <a:cubicBezTo>
                    <a:pt x="1" y="0"/>
                    <a:pt x="1" y="0"/>
                    <a:pt x="1" y="0"/>
                  </a:cubicBezTo>
                  <a:cubicBezTo>
                    <a:pt x="1" y="0"/>
                    <a:pt x="1" y="1"/>
                    <a:pt x="1" y="1"/>
                  </a:cubicBezTo>
                  <a:cubicBezTo>
                    <a:pt x="1" y="1"/>
                    <a:pt x="0" y="1"/>
                    <a:pt x="0" y="2"/>
                  </a:cubicBezTo>
                  <a:cubicBezTo>
                    <a:pt x="0" y="2"/>
                    <a:pt x="0" y="2"/>
                    <a:pt x="0" y="3"/>
                  </a:cubicBezTo>
                  <a:cubicBezTo>
                    <a:pt x="0" y="3"/>
                    <a:pt x="0" y="3"/>
                    <a:pt x="0" y="3"/>
                  </a:cubicBezTo>
                  <a:cubicBezTo>
                    <a:pt x="0" y="4"/>
                    <a:pt x="1" y="4"/>
                    <a:pt x="1" y="4"/>
                  </a:cubicBezTo>
                  <a:cubicBezTo>
                    <a:pt x="1" y="4"/>
                    <a:pt x="1" y="5"/>
                    <a:pt x="1" y="5"/>
                  </a:cubicBezTo>
                  <a:cubicBezTo>
                    <a:pt x="1" y="5"/>
                    <a:pt x="1" y="5"/>
                    <a:pt x="2" y="5"/>
                  </a:cubicBezTo>
                  <a:cubicBezTo>
                    <a:pt x="2" y="5"/>
                    <a:pt x="2" y="5"/>
                    <a:pt x="2" y="5"/>
                  </a:cubicBezTo>
                  <a:cubicBezTo>
                    <a:pt x="2" y="5"/>
                    <a:pt x="2"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2">
              <a:extLst>
                <a:ext uri="{FF2B5EF4-FFF2-40B4-BE49-F238E27FC236}">
                  <a16:creationId xmlns:a16="http://schemas.microsoft.com/office/drawing/2014/main" id="{FE876660-78C8-462E-B425-F9975E857568}"/>
                </a:ext>
              </a:extLst>
            </p:cNvPr>
            <p:cNvSpPr>
              <a:spLocks/>
            </p:cNvSpPr>
            <p:nvPr/>
          </p:nvSpPr>
          <p:spPr bwMode="auto">
            <a:xfrm>
              <a:off x="1190626"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3">
              <a:extLst>
                <a:ext uri="{FF2B5EF4-FFF2-40B4-BE49-F238E27FC236}">
                  <a16:creationId xmlns:a16="http://schemas.microsoft.com/office/drawing/2014/main" id="{F2A2AF39-DF74-43E2-9B87-159777B03A47}"/>
                </a:ext>
              </a:extLst>
            </p:cNvPr>
            <p:cNvSpPr>
              <a:spLocks noEditPoints="1"/>
            </p:cNvSpPr>
            <p:nvPr/>
          </p:nvSpPr>
          <p:spPr bwMode="auto">
            <a:xfrm>
              <a:off x="1204913" y="2033587"/>
              <a:ext cx="15875"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4">
              <a:extLst>
                <a:ext uri="{FF2B5EF4-FFF2-40B4-BE49-F238E27FC236}">
                  <a16:creationId xmlns:a16="http://schemas.microsoft.com/office/drawing/2014/main" id="{4E6F78C2-CA8B-4A93-943E-726DFFB171DB}"/>
                </a:ext>
              </a:extLst>
            </p:cNvPr>
            <p:cNvSpPr>
              <a:spLocks noEditPoints="1"/>
            </p:cNvSpPr>
            <p:nvPr/>
          </p:nvSpPr>
          <p:spPr bwMode="auto">
            <a:xfrm>
              <a:off x="1223963" y="2033587"/>
              <a:ext cx="11112" cy="19050"/>
            </a:xfrm>
            <a:custGeom>
              <a:avLst/>
              <a:gdLst>
                <a:gd name="T0" fmla="*/ 0 w 3"/>
                <a:gd name="T1" fmla="*/ 3 h 5"/>
                <a:gd name="T2" fmla="*/ 0 w 3"/>
                <a:gd name="T3" fmla="*/ 0 h 5"/>
                <a:gd name="T4" fmla="*/ 1 w 3"/>
                <a:gd name="T5" fmla="*/ 0 h 5"/>
                <a:gd name="T6" fmla="*/ 3 w 3"/>
                <a:gd name="T7" fmla="*/ 0 h 5"/>
                <a:gd name="T8" fmla="*/ 3 w 3"/>
                <a:gd name="T9" fmla="*/ 3 h 5"/>
                <a:gd name="T10" fmla="*/ 3 w 3"/>
                <a:gd name="T11" fmla="*/ 5 h 5"/>
                <a:gd name="T12" fmla="*/ 1 w 3"/>
                <a:gd name="T13" fmla="*/ 5 h 5"/>
                <a:gd name="T14" fmla="*/ 0 w 3"/>
                <a:gd name="T15" fmla="*/ 5 h 5"/>
                <a:gd name="T16" fmla="*/ 0 w 3"/>
                <a:gd name="T17" fmla="*/ 3 h 5"/>
                <a:gd name="T18" fmla="*/ 3 w 3"/>
                <a:gd name="T19" fmla="*/ 3 h 5"/>
                <a:gd name="T20" fmla="*/ 2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3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2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0" y="0"/>
                    <a:pt x="1" y="0"/>
                    <a:pt x="1" y="0"/>
                  </a:cubicBezTo>
                  <a:cubicBezTo>
                    <a:pt x="2" y="0"/>
                    <a:pt x="2" y="0"/>
                    <a:pt x="3" y="0"/>
                  </a:cubicBezTo>
                  <a:cubicBezTo>
                    <a:pt x="3" y="1"/>
                    <a:pt x="3" y="2"/>
                    <a:pt x="3" y="3"/>
                  </a:cubicBezTo>
                  <a:cubicBezTo>
                    <a:pt x="3" y="3"/>
                    <a:pt x="3" y="4"/>
                    <a:pt x="3" y="5"/>
                  </a:cubicBezTo>
                  <a:cubicBezTo>
                    <a:pt x="2" y="5"/>
                    <a:pt x="2" y="5"/>
                    <a:pt x="1" y="5"/>
                  </a:cubicBezTo>
                  <a:cubicBezTo>
                    <a:pt x="1" y="5"/>
                    <a:pt x="0" y="5"/>
                    <a:pt x="0" y="5"/>
                  </a:cubicBezTo>
                  <a:cubicBezTo>
                    <a:pt x="0" y="4"/>
                    <a:pt x="0" y="3"/>
                    <a:pt x="0" y="3"/>
                  </a:cubicBezTo>
                  <a:close/>
                  <a:moveTo>
                    <a:pt x="3" y="3"/>
                  </a:moveTo>
                  <a:cubicBezTo>
                    <a:pt x="3" y="2"/>
                    <a:pt x="3" y="2"/>
                    <a:pt x="2" y="2"/>
                  </a:cubicBezTo>
                  <a:cubicBezTo>
                    <a:pt x="2" y="1"/>
                    <a:pt x="2" y="1"/>
                    <a:pt x="2" y="1"/>
                  </a:cubicBezTo>
                  <a:cubicBezTo>
                    <a:pt x="2" y="1"/>
                    <a:pt x="2" y="0"/>
                    <a:pt x="2" y="0"/>
                  </a:cubicBezTo>
                  <a:cubicBezTo>
                    <a:pt x="2" y="0"/>
                    <a:pt x="2" y="0"/>
                    <a:pt x="1" y="0"/>
                  </a:cubicBezTo>
                  <a:cubicBezTo>
                    <a:pt x="1" y="0"/>
                    <a:pt x="1" y="0"/>
                    <a:pt x="1" y="0"/>
                  </a:cubicBezTo>
                  <a:cubicBezTo>
                    <a:pt x="1" y="0"/>
                    <a:pt x="0" y="1"/>
                    <a:pt x="0" y="1"/>
                  </a:cubicBezTo>
                  <a:cubicBezTo>
                    <a:pt x="0" y="1"/>
                    <a:pt x="0" y="1"/>
                    <a:pt x="0" y="2"/>
                  </a:cubicBezTo>
                  <a:cubicBezTo>
                    <a:pt x="0" y="2"/>
                    <a:pt x="0" y="2"/>
                    <a:pt x="0" y="3"/>
                  </a:cubicBezTo>
                  <a:cubicBezTo>
                    <a:pt x="0" y="3"/>
                    <a:pt x="0" y="3"/>
                    <a:pt x="0" y="3"/>
                  </a:cubicBezTo>
                  <a:cubicBezTo>
                    <a:pt x="0" y="4"/>
                    <a:pt x="0" y="4"/>
                    <a:pt x="0" y="4"/>
                  </a:cubicBezTo>
                  <a:cubicBezTo>
                    <a:pt x="0" y="4"/>
                    <a:pt x="1" y="5"/>
                    <a:pt x="1" y="5"/>
                  </a:cubicBezTo>
                  <a:cubicBezTo>
                    <a:pt x="1" y="5"/>
                    <a:pt x="1" y="5"/>
                    <a:pt x="1" y="5"/>
                  </a:cubicBezTo>
                  <a:cubicBezTo>
                    <a:pt x="2" y="5"/>
                    <a:pt x="2" y="5"/>
                    <a:pt x="2" y="5"/>
                  </a:cubicBezTo>
                  <a:cubicBezTo>
                    <a:pt x="2" y="5"/>
                    <a:pt x="2" y="4"/>
                    <a:pt x="2" y="4"/>
                  </a:cubicBezTo>
                  <a:cubicBezTo>
                    <a:pt x="2" y="4"/>
                    <a:pt x="2" y="4"/>
                    <a:pt x="2"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5">
              <a:extLst>
                <a:ext uri="{FF2B5EF4-FFF2-40B4-BE49-F238E27FC236}">
                  <a16:creationId xmlns:a16="http://schemas.microsoft.com/office/drawing/2014/main" id="{FFE1C56C-4418-4D7E-A31D-1616610D98AF}"/>
                </a:ext>
              </a:extLst>
            </p:cNvPr>
            <p:cNvSpPr>
              <a:spLocks/>
            </p:cNvSpPr>
            <p:nvPr/>
          </p:nvSpPr>
          <p:spPr bwMode="auto">
            <a:xfrm>
              <a:off x="1239838"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2" y="0"/>
                    <a:pt x="2" y="0"/>
                    <a:pt x="2" y="0"/>
                  </a:cubicBezTo>
                  <a:cubicBezTo>
                    <a:pt x="2" y="0"/>
                    <a:pt x="2" y="0"/>
                    <a:pt x="2" y="0"/>
                  </a:cubicBezTo>
                  <a:cubicBezTo>
                    <a:pt x="2" y="5"/>
                    <a:pt x="2" y="5"/>
                    <a:pt x="2" y="5"/>
                  </a:cubicBezTo>
                  <a:cubicBezTo>
                    <a:pt x="2" y="5"/>
                    <a:pt x="2" y="5"/>
                    <a:pt x="2" y="5"/>
                  </a:cubicBezTo>
                  <a:cubicBezTo>
                    <a:pt x="2" y="1"/>
                    <a:pt x="2" y="1"/>
                    <a:pt x="2" y="1"/>
                  </a:cubicBezTo>
                  <a:cubicBezTo>
                    <a:pt x="2" y="1"/>
                    <a:pt x="2" y="1"/>
                    <a:pt x="2" y="1"/>
                  </a:cubicBezTo>
                  <a:cubicBezTo>
                    <a:pt x="2" y="1"/>
                    <a:pt x="2"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6">
              <a:extLst>
                <a:ext uri="{FF2B5EF4-FFF2-40B4-BE49-F238E27FC236}">
                  <a16:creationId xmlns:a16="http://schemas.microsoft.com/office/drawing/2014/main" id="{4CFAE55E-5593-43CA-B461-7D41E808BE70}"/>
                </a:ext>
              </a:extLst>
            </p:cNvPr>
            <p:cNvSpPr>
              <a:spLocks/>
            </p:cNvSpPr>
            <p:nvPr/>
          </p:nvSpPr>
          <p:spPr bwMode="auto">
            <a:xfrm>
              <a:off x="1258888"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7">
              <a:extLst>
                <a:ext uri="{FF2B5EF4-FFF2-40B4-BE49-F238E27FC236}">
                  <a16:creationId xmlns:a16="http://schemas.microsoft.com/office/drawing/2014/main" id="{BE610A9C-C8F8-4C43-9F23-EFBEF4BF8076}"/>
                </a:ext>
              </a:extLst>
            </p:cNvPr>
            <p:cNvSpPr>
              <a:spLocks noEditPoints="1"/>
            </p:cNvSpPr>
            <p:nvPr/>
          </p:nvSpPr>
          <p:spPr bwMode="auto">
            <a:xfrm>
              <a:off x="1273176"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2"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8">
              <a:extLst>
                <a:ext uri="{FF2B5EF4-FFF2-40B4-BE49-F238E27FC236}">
                  <a16:creationId xmlns:a16="http://schemas.microsoft.com/office/drawing/2014/main" id="{694E03A9-4E57-43CD-9CBA-44C0F3A50F4E}"/>
                </a:ext>
              </a:extLst>
            </p:cNvPr>
            <p:cNvSpPr>
              <a:spLocks noEditPoints="1"/>
            </p:cNvSpPr>
            <p:nvPr/>
          </p:nvSpPr>
          <p:spPr bwMode="auto">
            <a:xfrm>
              <a:off x="912813" y="206851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2" y="0"/>
                    <a:pt x="2" y="0"/>
                  </a:cubicBezTo>
                  <a:cubicBezTo>
                    <a:pt x="3" y="0"/>
                    <a:pt x="3" y="1"/>
                    <a:pt x="3" y="1"/>
                  </a:cubicBezTo>
                  <a:cubicBezTo>
                    <a:pt x="4" y="2"/>
                    <a:pt x="4" y="2"/>
                    <a:pt x="4" y="3"/>
                  </a:cubicBezTo>
                  <a:cubicBezTo>
                    <a:pt x="4" y="4"/>
                    <a:pt x="4" y="5"/>
                    <a:pt x="3" y="5"/>
                  </a:cubicBezTo>
                  <a:cubicBezTo>
                    <a:pt x="3" y="6"/>
                    <a:pt x="3" y="6"/>
                    <a:pt x="2" y="6"/>
                  </a:cubicBezTo>
                  <a:cubicBezTo>
                    <a:pt x="2"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3" y="1"/>
                    <a:pt x="2" y="1"/>
                    <a:pt x="2" y="1"/>
                  </a:cubicBezTo>
                  <a:cubicBezTo>
                    <a:pt x="2" y="1"/>
                    <a:pt x="2"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2" y="6"/>
                    <a:pt x="2" y="6"/>
                    <a:pt x="2" y="6"/>
                  </a:cubicBezTo>
                  <a:cubicBezTo>
                    <a:pt x="2" y="6"/>
                    <a:pt x="3"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9">
              <a:extLst>
                <a:ext uri="{FF2B5EF4-FFF2-40B4-BE49-F238E27FC236}">
                  <a16:creationId xmlns:a16="http://schemas.microsoft.com/office/drawing/2014/main" id="{20D96BBC-A4DC-4A54-83D5-A9EDB35CD3D0}"/>
                </a:ext>
              </a:extLst>
            </p:cNvPr>
            <p:cNvSpPr>
              <a:spLocks noEditPoints="1"/>
            </p:cNvSpPr>
            <p:nvPr/>
          </p:nvSpPr>
          <p:spPr bwMode="auto">
            <a:xfrm>
              <a:off x="931863"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2" y="1"/>
                    <a:pt x="2" y="1"/>
                  </a:cubicBezTo>
                  <a:cubicBezTo>
                    <a:pt x="2" y="1"/>
                    <a:pt x="2" y="1"/>
                    <a:pt x="2" y="1"/>
                  </a:cubicBezTo>
                  <a:cubicBezTo>
                    <a:pt x="1" y="1"/>
                    <a:pt x="1" y="1"/>
                    <a:pt x="1" y="1"/>
                  </a:cubicBezTo>
                  <a:cubicBezTo>
                    <a:pt x="1" y="1"/>
                    <a:pt x="1" y="1"/>
                    <a:pt x="1" y="2"/>
                  </a:cubicBezTo>
                  <a:cubicBezTo>
                    <a:pt x="1" y="2"/>
                    <a:pt x="1" y="2"/>
                    <a:pt x="0" y="2"/>
                  </a:cubicBezTo>
                  <a:cubicBezTo>
                    <a:pt x="0" y="3"/>
                    <a:pt x="0" y="3"/>
                    <a:pt x="0" y="3"/>
                  </a:cubicBezTo>
                  <a:cubicBezTo>
                    <a:pt x="0" y="4"/>
                    <a:pt x="0" y="4"/>
                    <a:pt x="0" y="4"/>
                  </a:cubicBezTo>
                  <a:cubicBezTo>
                    <a:pt x="1" y="4"/>
                    <a:pt x="1" y="5"/>
                    <a:pt x="1" y="5"/>
                  </a:cubicBezTo>
                  <a:cubicBezTo>
                    <a:pt x="1" y="5"/>
                    <a:pt x="1" y="5"/>
                    <a:pt x="1" y="6"/>
                  </a:cubicBezTo>
                  <a:cubicBezTo>
                    <a:pt x="1" y="6"/>
                    <a:pt x="1" y="6"/>
                    <a:pt x="2" y="6"/>
                  </a:cubicBezTo>
                  <a:cubicBezTo>
                    <a:pt x="2" y="6"/>
                    <a:pt x="2" y="6"/>
                    <a:pt x="2" y="6"/>
                  </a:cubicBezTo>
                  <a:cubicBezTo>
                    <a:pt x="2"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0">
              <a:extLst>
                <a:ext uri="{FF2B5EF4-FFF2-40B4-BE49-F238E27FC236}">
                  <a16:creationId xmlns:a16="http://schemas.microsoft.com/office/drawing/2014/main" id="{E59A6951-3AD9-4E95-A1B2-A9770D228981}"/>
                </a:ext>
              </a:extLst>
            </p:cNvPr>
            <p:cNvSpPr>
              <a:spLocks/>
            </p:cNvSpPr>
            <p:nvPr/>
          </p:nvSpPr>
          <p:spPr bwMode="auto">
            <a:xfrm>
              <a:off x="950913" y="2068512"/>
              <a:ext cx="6350"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1">
              <a:extLst>
                <a:ext uri="{FF2B5EF4-FFF2-40B4-BE49-F238E27FC236}">
                  <a16:creationId xmlns:a16="http://schemas.microsoft.com/office/drawing/2014/main" id="{FDAED74C-7FCD-45B8-9829-F859C506B39C}"/>
                </a:ext>
              </a:extLst>
            </p:cNvPr>
            <p:cNvSpPr>
              <a:spLocks noEditPoints="1"/>
            </p:cNvSpPr>
            <p:nvPr/>
          </p:nvSpPr>
          <p:spPr bwMode="auto">
            <a:xfrm>
              <a:off x="965201" y="206851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0" y="1"/>
                  </a:cubicBezTo>
                  <a:cubicBezTo>
                    <a:pt x="1" y="1"/>
                    <a:pt x="1" y="0"/>
                    <a:pt x="2" y="0"/>
                  </a:cubicBezTo>
                  <a:cubicBezTo>
                    <a:pt x="2" y="0"/>
                    <a:pt x="3" y="1"/>
                    <a:pt x="3" y="1"/>
                  </a:cubicBezTo>
                  <a:cubicBezTo>
                    <a:pt x="3" y="2"/>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2">
              <a:extLst>
                <a:ext uri="{FF2B5EF4-FFF2-40B4-BE49-F238E27FC236}">
                  <a16:creationId xmlns:a16="http://schemas.microsoft.com/office/drawing/2014/main" id="{67DA2E28-4008-4871-AD1F-C4F1B0DC28DC}"/>
                </a:ext>
              </a:extLst>
            </p:cNvPr>
            <p:cNvSpPr>
              <a:spLocks/>
            </p:cNvSpPr>
            <p:nvPr/>
          </p:nvSpPr>
          <p:spPr bwMode="auto">
            <a:xfrm>
              <a:off x="984251"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1"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3">
              <a:extLst>
                <a:ext uri="{FF2B5EF4-FFF2-40B4-BE49-F238E27FC236}">
                  <a16:creationId xmlns:a16="http://schemas.microsoft.com/office/drawing/2014/main" id="{04B96305-E3B9-4A14-9860-9B689D0FA8DF}"/>
                </a:ext>
              </a:extLst>
            </p:cNvPr>
            <p:cNvSpPr>
              <a:spLocks noEditPoints="1"/>
            </p:cNvSpPr>
            <p:nvPr/>
          </p:nvSpPr>
          <p:spPr bwMode="auto">
            <a:xfrm>
              <a:off x="998538" y="206851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3" y="0"/>
                    <a:pt x="3" y="1"/>
                    <a:pt x="3" y="1"/>
                  </a:cubicBezTo>
                  <a:cubicBezTo>
                    <a:pt x="4" y="2"/>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4">
              <a:extLst>
                <a:ext uri="{FF2B5EF4-FFF2-40B4-BE49-F238E27FC236}">
                  <a16:creationId xmlns:a16="http://schemas.microsoft.com/office/drawing/2014/main" id="{28D7F95B-1D8A-4CB3-A5B3-5163442BCDE4}"/>
                </a:ext>
              </a:extLst>
            </p:cNvPr>
            <p:cNvSpPr>
              <a:spLocks noEditPoints="1"/>
            </p:cNvSpPr>
            <p:nvPr/>
          </p:nvSpPr>
          <p:spPr bwMode="auto">
            <a:xfrm>
              <a:off x="1017588"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2" y="0"/>
                  </a:cubicBezTo>
                  <a:cubicBezTo>
                    <a:pt x="2" y="0"/>
                    <a:pt x="3" y="1"/>
                    <a:pt x="3" y="1"/>
                  </a:cubicBezTo>
                  <a:cubicBezTo>
                    <a:pt x="3" y="2"/>
                    <a:pt x="3" y="2"/>
                    <a:pt x="3" y="3"/>
                  </a:cubicBezTo>
                  <a:cubicBezTo>
                    <a:pt x="3" y="4"/>
                    <a:pt x="3" y="5"/>
                    <a:pt x="3" y="5"/>
                  </a:cubicBezTo>
                  <a:cubicBezTo>
                    <a:pt x="3" y="6"/>
                    <a:pt x="2" y="6"/>
                    <a:pt x="2"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2" y="1"/>
                  </a:cubicBezTo>
                  <a:cubicBezTo>
                    <a:pt x="1" y="1"/>
                    <a:pt x="1" y="1"/>
                    <a:pt x="1" y="1"/>
                  </a:cubicBezTo>
                  <a:cubicBezTo>
                    <a:pt x="1" y="1"/>
                    <a:pt x="1" y="1"/>
                    <a:pt x="1" y="2"/>
                  </a:cubicBezTo>
                  <a:cubicBezTo>
                    <a:pt x="0" y="2"/>
                    <a:pt x="0" y="2"/>
                    <a:pt x="0" y="2"/>
                  </a:cubicBezTo>
                  <a:cubicBezTo>
                    <a:pt x="0" y="3"/>
                    <a:pt x="0" y="3"/>
                    <a:pt x="0" y="3"/>
                  </a:cubicBezTo>
                  <a:cubicBezTo>
                    <a:pt x="0" y="4"/>
                    <a:pt x="0" y="4"/>
                    <a:pt x="0" y="4"/>
                  </a:cubicBezTo>
                  <a:cubicBezTo>
                    <a:pt x="0" y="4"/>
                    <a:pt x="0" y="5"/>
                    <a:pt x="1" y="5"/>
                  </a:cubicBezTo>
                  <a:cubicBezTo>
                    <a:pt x="1" y="5"/>
                    <a:pt x="1" y="5"/>
                    <a:pt x="1" y="6"/>
                  </a:cubicBezTo>
                  <a:cubicBezTo>
                    <a:pt x="1" y="6"/>
                    <a:pt x="1" y="6"/>
                    <a:pt x="2"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5">
              <a:extLst>
                <a:ext uri="{FF2B5EF4-FFF2-40B4-BE49-F238E27FC236}">
                  <a16:creationId xmlns:a16="http://schemas.microsoft.com/office/drawing/2014/main" id="{C8DB939F-A9A2-46AA-B6EC-1B50E43102F7}"/>
                </a:ext>
              </a:extLst>
            </p:cNvPr>
            <p:cNvSpPr>
              <a:spLocks/>
            </p:cNvSpPr>
            <p:nvPr/>
          </p:nvSpPr>
          <p:spPr bwMode="auto">
            <a:xfrm>
              <a:off x="1036638" y="2068512"/>
              <a:ext cx="7937"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0"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6">
              <a:extLst>
                <a:ext uri="{FF2B5EF4-FFF2-40B4-BE49-F238E27FC236}">
                  <a16:creationId xmlns:a16="http://schemas.microsoft.com/office/drawing/2014/main" id="{6B73F0BC-500E-49F4-9F48-34C9F6B10167}"/>
                </a:ext>
              </a:extLst>
            </p:cNvPr>
            <p:cNvSpPr>
              <a:spLocks noEditPoints="1"/>
            </p:cNvSpPr>
            <p:nvPr/>
          </p:nvSpPr>
          <p:spPr bwMode="auto">
            <a:xfrm>
              <a:off x="1052513"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2" y="1"/>
                    <a:pt x="2" y="1"/>
                  </a:cubicBezTo>
                  <a:cubicBezTo>
                    <a:pt x="2" y="1"/>
                    <a:pt x="2" y="1"/>
                    <a:pt x="2" y="1"/>
                  </a:cubicBezTo>
                  <a:cubicBezTo>
                    <a:pt x="1" y="1"/>
                    <a:pt x="1" y="1"/>
                    <a:pt x="1" y="1"/>
                  </a:cubicBezTo>
                  <a:cubicBezTo>
                    <a:pt x="1" y="1"/>
                    <a:pt x="1" y="1"/>
                    <a:pt x="1" y="2"/>
                  </a:cubicBezTo>
                  <a:cubicBezTo>
                    <a:pt x="1" y="2"/>
                    <a:pt x="1" y="2"/>
                    <a:pt x="0" y="2"/>
                  </a:cubicBezTo>
                  <a:cubicBezTo>
                    <a:pt x="0" y="3"/>
                    <a:pt x="0" y="3"/>
                    <a:pt x="0" y="3"/>
                  </a:cubicBezTo>
                  <a:cubicBezTo>
                    <a:pt x="0" y="4"/>
                    <a:pt x="0" y="4"/>
                    <a:pt x="0" y="4"/>
                  </a:cubicBezTo>
                  <a:cubicBezTo>
                    <a:pt x="1" y="4"/>
                    <a:pt x="1" y="5"/>
                    <a:pt x="1" y="5"/>
                  </a:cubicBezTo>
                  <a:cubicBezTo>
                    <a:pt x="1" y="5"/>
                    <a:pt x="1" y="5"/>
                    <a:pt x="1" y="6"/>
                  </a:cubicBezTo>
                  <a:cubicBezTo>
                    <a:pt x="1" y="6"/>
                    <a:pt x="1" y="6"/>
                    <a:pt x="2" y="6"/>
                  </a:cubicBezTo>
                  <a:cubicBezTo>
                    <a:pt x="2" y="6"/>
                    <a:pt x="2" y="6"/>
                    <a:pt x="2" y="6"/>
                  </a:cubicBezTo>
                  <a:cubicBezTo>
                    <a:pt x="2"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7">
              <a:extLst>
                <a:ext uri="{FF2B5EF4-FFF2-40B4-BE49-F238E27FC236}">
                  <a16:creationId xmlns:a16="http://schemas.microsoft.com/office/drawing/2014/main" id="{2BA04F6F-0688-4C75-A11B-3DBA277BC1A2}"/>
                </a:ext>
              </a:extLst>
            </p:cNvPr>
            <p:cNvSpPr>
              <a:spLocks/>
            </p:cNvSpPr>
            <p:nvPr/>
          </p:nvSpPr>
          <p:spPr bwMode="auto">
            <a:xfrm>
              <a:off x="1069976" y="2068512"/>
              <a:ext cx="7937"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8">
              <a:extLst>
                <a:ext uri="{FF2B5EF4-FFF2-40B4-BE49-F238E27FC236}">
                  <a16:creationId xmlns:a16="http://schemas.microsoft.com/office/drawing/2014/main" id="{2C8A3E7A-EC72-4ACF-80D5-CA5A0346393A}"/>
                </a:ext>
              </a:extLst>
            </p:cNvPr>
            <p:cNvSpPr>
              <a:spLocks noEditPoints="1"/>
            </p:cNvSpPr>
            <p:nvPr/>
          </p:nvSpPr>
          <p:spPr bwMode="auto">
            <a:xfrm>
              <a:off x="1085851" y="2068512"/>
              <a:ext cx="14287"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0" y="1"/>
                  </a:cubicBezTo>
                  <a:cubicBezTo>
                    <a:pt x="1" y="1"/>
                    <a:pt x="1" y="0"/>
                    <a:pt x="2" y="0"/>
                  </a:cubicBezTo>
                  <a:cubicBezTo>
                    <a:pt x="2" y="0"/>
                    <a:pt x="3" y="1"/>
                    <a:pt x="3" y="1"/>
                  </a:cubicBezTo>
                  <a:cubicBezTo>
                    <a:pt x="3" y="2"/>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a:extLst>
                <a:ext uri="{FF2B5EF4-FFF2-40B4-BE49-F238E27FC236}">
                  <a16:creationId xmlns:a16="http://schemas.microsoft.com/office/drawing/2014/main" id="{C735E277-CC25-4672-A577-B570B07EDCEE}"/>
                </a:ext>
              </a:extLst>
            </p:cNvPr>
            <p:cNvSpPr>
              <a:spLocks noEditPoints="1"/>
            </p:cNvSpPr>
            <p:nvPr/>
          </p:nvSpPr>
          <p:spPr bwMode="auto">
            <a:xfrm>
              <a:off x="1104901"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0 w 3"/>
                <a:gd name="T31" fmla="*/ 2 h 6"/>
                <a:gd name="T32" fmla="*/ 0 w 3"/>
                <a:gd name="T33" fmla="*/ 2 h 6"/>
                <a:gd name="T34" fmla="*/ 0 w 3"/>
                <a:gd name="T35" fmla="*/ 3 h 6"/>
                <a:gd name="T36" fmla="*/ 0 w 3"/>
                <a:gd name="T37" fmla="*/ 4 h 6"/>
                <a:gd name="T38" fmla="*/ 0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2" y="2"/>
                    <a:pt x="2" y="2"/>
                    <a:pt x="2" y="2"/>
                  </a:cubicBezTo>
                  <a:cubicBezTo>
                    <a:pt x="2" y="1"/>
                    <a:pt x="2" y="1"/>
                    <a:pt x="2" y="1"/>
                  </a:cubicBezTo>
                  <a:cubicBezTo>
                    <a:pt x="2" y="1"/>
                    <a:pt x="2" y="1"/>
                    <a:pt x="1" y="1"/>
                  </a:cubicBezTo>
                  <a:cubicBezTo>
                    <a:pt x="1" y="1"/>
                    <a:pt x="1" y="1"/>
                    <a:pt x="1" y="1"/>
                  </a:cubicBezTo>
                  <a:cubicBezTo>
                    <a:pt x="1" y="1"/>
                    <a:pt x="0" y="1"/>
                    <a:pt x="0" y="2"/>
                  </a:cubicBezTo>
                  <a:cubicBezTo>
                    <a:pt x="0" y="2"/>
                    <a:pt x="0" y="2"/>
                    <a:pt x="0" y="2"/>
                  </a:cubicBezTo>
                  <a:cubicBezTo>
                    <a:pt x="0" y="3"/>
                    <a:pt x="0" y="3"/>
                    <a:pt x="0" y="3"/>
                  </a:cubicBezTo>
                  <a:cubicBezTo>
                    <a:pt x="0" y="4"/>
                    <a:pt x="0" y="4"/>
                    <a:pt x="0" y="4"/>
                  </a:cubicBezTo>
                  <a:cubicBezTo>
                    <a:pt x="0" y="4"/>
                    <a:pt x="0" y="5"/>
                    <a:pt x="0" y="5"/>
                  </a:cubicBezTo>
                  <a:cubicBezTo>
                    <a:pt x="0" y="5"/>
                    <a:pt x="1" y="5"/>
                    <a:pt x="1" y="6"/>
                  </a:cubicBezTo>
                  <a:cubicBezTo>
                    <a:pt x="1" y="6"/>
                    <a:pt x="1" y="6"/>
                    <a:pt x="1" y="6"/>
                  </a:cubicBezTo>
                  <a:cubicBezTo>
                    <a:pt x="2" y="6"/>
                    <a:pt x="2" y="6"/>
                    <a:pt x="2" y="6"/>
                  </a:cubicBezTo>
                  <a:cubicBezTo>
                    <a:pt x="2" y="5"/>
                    <a:pt x="2" y="5"/>
                    <a:pt x="2" y="5"/>
                  </a:cubicBezTo>
                  <a:cubicBezTo>
                    <a:pt x="2" y="5"/>
                    <a:pt x="2"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50">
              <a:extLst>
                <a:ext uri="{FF2B5EF4-FFF2-40B4-BE49-F238E27FC236}">
                  <a16:creationId xmlns:a16="http://schemas.microsoft.com/office/drawing/2014/main" id="{689C2C03-A1A7-4C5F-8C2F-1E39D760EE70}"/>
                </a:ext>
              </a:extLst>
            </p:cNvPr>
            <p:cNvSpPr>
              <a:spLocks/>
            </p:cNvSpPr>
            <p:nvPr/>
          </p:nvSpPr>
          <p:spPr bwMode="auto">
            <a:xfrm>
              <a:off x="1119188"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2"/>
                  </a:moveTo>
                  <a:cubicBezTo>
                    <a:pt x="1" y="1"/>
                    <a:pt x="1" y="1"/>
                    <a:pt x="1" y="1"/>
                  </a:cubicBezTo>
                  <a:cubicBezTo>
                    <a:pt x="2"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2"/>
                    <a:pt x="2" y="2"/>
                    <a:pt x="1" y="2"/>
                  </a:cubicBezTo>
                  <a:cubicBezTo>
                    <a:pt x="1" y="2"/>
                    <a:pt x="1" y="2"/>
                    <a:pt x="1" y="2"/>
                  </a:cubicBezTo>
                  <a:cubicBezTo>
                    <a:pt x="1" y="2"/>
                    <a:pt x="1" y="2"/>
                    <a:pt x="1" y="2"/>
                  </a:cubicBezTo>
                  <a:lnTo>
                    <a:pt x="0" y="2"/>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1">
              <a:extLst>
                <a:ext uri="{FF2B5EF4-FFF2-40B4-BE49-F238E27FC236}">
                  <a16:creationId xmlns:a16="http://schemas.microsoft.com/office/drawing/2014/main" id="{15E0EE40-586F-40BF-AA17-CC764A39D4EC}"/>
                </a:ext>
              </a:extLst>
            </p:cNvPr>
            <p:cNvSpPr>
              <a:spLocks noEditPoints="1"/>
            </p:cNvSpPr>
            <p:nvPr/>
          </p:nvSpPr>
          <p:spPr bwMode="auto">
            <a:xfrm>
              <a:off x="1138238"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1" y="1"/>
                  </a:cubicBezTo>
                  <a:cubicBezTo>
                    <a:pt x="1" y="1"/>
                    <a:pt x="1" y="1"/>
                    <a:pt x="1" y="1"/>
                  </a:cubicBezTo>
                  <a:cubicBezTo>
                    <a:pt x="1" y="1"/>
                    <a:pt x="1" y="1"/>
                    <a:pt x="1" y="2"/>
                  </a:cubicBezTo>
                  <a:cubicBezTo>
                    <a:pt x="0" y="2"/>
                    <a:pt x="0" y="2"/>
                    <a:pt x="0" y="2"/>
                  </a:cubicBezTo>
                  <a:cubicBezTo>
                    <a:pt x="0" y="3"/>
                    <a:pt x="0" y="3"/>
                    <a:pt x="0" y="3"/>
                  </a:cubicBezTo>
                  <a:cubicBezTo>
                    <a:pt x="0" y="4"/>
                    <a:pt x="0" y="4"/>
                    <a:pt x="0" y="4"/>
                  </a:cubicBezTo>
                  <a:cubicBezTo>
                    <a:pt x="0" y="4"/>
                    <a:pt x="0" y="5"/>
                    <a:pt x="1" y="5"/>
                  </a:cubicBezTo>
                  <a:cubicBezTo>
                    <a:pt x="1" y="5"/>
                    <a:pt x="1" y="5"/>
                    <a:pt x="1" y="6"/>
                  </a:cubicBezTo>
                  <a:cubicBezTo>
                    <a:pt x="1" y="6"/>
                    <a:pt x="1" y="6"/>
                    <a:pt x="1"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52">
              <a:extLst>
                <a:ext uri="{FF2B5EF4-FFF2-40B4-BE49-F238E27FC236}">
                  <a16:creationId xmlns:a16="http://schemas.microsoft.com/office/drawing/2014/main" id="{C596D336-A120-476A-B3A2-B5E3C3AC4553}"/>
                </a:ext>
              </a:extLst>
            </p:cNvPr>
            <p:cNvSpPr>
              <a:spLocks/>
            </p:cNvSpPr>
            <p:nvPr/>
          </p:nvSpPr>
          <p:spPr bwMode="auto">
            <a:xfrm>
              <a:off x="1157288" y="2068512"/>
              <a:ext cx="6350" cy="22225"/>
            </a:xfrm>
            <a:custGeom>
              <a:avLst/>
              <a:gdLst>
                <a:gd name="T0" fmla="*/ 0 w 2"/>
                <a:gd name="T1" fmla="*/ 2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0"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53">
              <a:extLst>
                <a:ext uri="{FF2B5EF4-FFF2-40B4-BE49-F238E27FC236}">
                  <a16:creationId xmlns:a16="http://schemas.microsoft.com/office/drawing/2014/main" id="{244FB8D0-0DAE-4548-A728-5C9D357EB7F5}"/>
                </a:ext>
              </a:extLst>
            </p:cNvPr>
            <p:cNvSpPr>
              <a:spLocks noEditPoints="1"/>
            </p:cNvSpPr>
            <p:nvPr/>
          </p:nvSpPr>
          <p:spPr bwMode="auto">
            <a:xfrm>
              <a:off x="1171576"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2" y="1"/>
                    <a:pt x="2" y="1"/>
                    <a:pt x="2" y="1"/>
                  </a:cubicBezTo>
                  <a:cubicBezTo>
                    <a:pt x="2" y="1"/>
                    <a:pt x="2" y="1"/>
                    <a:pt x="2" y="1"/>
                  </a:cubicBezTo>
                  <a:cubicBezTo>
                    <a:pt x="1" y="1"/>
                    <a:pt x="1" y="1"/>
                    <a:pt x="1" y="1"/>
                  </a:cubicBezTo>
                  <a:cubicBezTo>
                    <a:pt x="1" y="1"/>
                    <a:pt x="1" y="1"/>
                    <a:pt x="1" y="2"/>
                  </a:cubicBezTo>
                  <a:cubicBezTo>
                    <a:pt x="1" y="2"/>
                    <a:pt x="0" y="2"/>
                    <a:pt x="0" y="2"/>
                  </a:cubicBezTo>
                  <a:cubicBezTo>
                    <a:pt x="0" y="3"/>
                    <a:pt x="0" y="3"/>
                    <a:pt x="0" y="3"/>
                  </a:cubicBezTo>
                  <a:cubicBezTo>
                    <a:pt x="0" y="4"/>
                    <a:pt x="0" y="4"/>
                    <a:pt x="0" y="4"/>
                  </a:cubicBezTo>
                  <a:cubicBezTo>
                    <a:pt x="0" y="4"/>
                    <a:pt x="1" y="5"/>
                    <a:pt x="1" y="5"/>
                  </a:cubicBezTo>
                  <a:cubicBezTo>
                    <a:pt x="1" y="5"/>
                    <a:pt x="1" y="5"/>
                    <a:pt x="1" y="6"/>
                  </a:cubicBezTo>
                  <a:cubicBezTo>
                    <a:pt x="1" y="6"/>
                    <a:pt x="1" y="6"/>
                    <a:pt x="2" y="6"/>
                  </a:cubicBezTo>
                  <a:cubicBezTo>
                    <a:pt x="2" y="6"/>
                    <a:pt x="2" y="6"/>
                    <a:pt x="2" y="6"/>
                  </a:cubicBezTo>
                  <a:cubicBezTo>
                    <a:pt x="2" y="5"/>
                    <a:pt x="2"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54">
              <a:extLst>
                <a:ext uri="{FF2B5EF4-FFF2-40B4-BE49-F238E27FC236}">
                  <a16:creationId xmlns:a16="http://schemas.microsoft.com/office/drawing/2014/main" id="{C8DD1B6F-D232-45CE-A07F-EFDC1AA19A8E}"/>
                </a:ext>
              </a:extLst>
            </p:cNvPr>
            <p:cNvSpPr>
              <a:spLocks noEditPoints="1"/>
            </p:cNvSpPr>
            <p:nvPr/>
          </p:nvSpPr>
          <p:spPr bwMode="auto">
            <a:xfrm>
              <a:off x="1187451" y="2068512"/>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2 w 4"/>
                <a:gd name="T29" fmla="*/ 1 h 6"/>
                <a:gd name="T30" fmla="*/ 1 w 4"/>
                <a:gd name="T31" fmla="*/ 2 h 6"/>
                <a:gd name="T32" fmla="*/ 1 w 4"/>
                <a:gd name="T33" fmla="*/ 2 h 6"/>
                <a:gd name="T34" fmla="*/ 1 w 4"/>
                <a:gd name="T35" fmla="*/ 3 h 6"/>
                <a:gd name="T36" fmla="*/ 1 w 4"/>
                <a:gd name="T37" fmla="*/ 4 h 6"/>
                <a:gd name="T38" fmla="*/ 1 w 4"/>
                <a:gd name="T39" fmla="*/ 5 h 6"/>
                <a:gd name="T40" fmla="*/ 2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2"/>
                    <a:pt x="1" y="1"/>
                  </a:cubicBezTo>
                  <a:cubicBezTo>
                    <a:pt x="1" y="1"/>
                    <a:pt x="2" y="0"/>
                    <a:pt x="2" y="0"/>
                  </a:cubicBezTo>
                  <a:cubicBezTo>
                    <a:pt x="3" y="0"/>
                    <a:pt x="3" y="1"/>
                    <a:pt x="4" y="1"/>
                  </a:cubicBezTo>
                  <a:cubicBezTo>
                    <a:pt x="4" y="2"/>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3"/>
                    <a:pt x="3" y="2"/>
                  </a:cubicBezTo>
                  <a:cubicBezTo>
                    <a:pt x="3" y="2"/>
                    <a:pt x="3" y="2"/>
                    <a:pt x="3" y="2"/>
                  </a:cubicBezTo>
                  <a:cubicBezTo>
                    <a:pt x="3" y="1"/>
                    <a:pt x="3" y="1"/>
                    <a:pt x="3" y="1"/>
                  </a:cubicBezTo>
                  <a:cubicBezTo>
                    <a:pt x="3" y="1"/>
                    <a:pt x="2" y="1"/>
                    <a:pt x="2" y="1"/>
                  </a:cubicBezTo>
                  <a:cubicBezTo>
                    <a:pt x="2" y="1"/>
                    <a:pt x="2" y="1"/>
                    <a:pt x="2"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2" y="6"/>
                  </a:cubicBezTo>
                  <a:cubicBezTo>
                    <a:pt x="2" y="6"/>
                    <a:pt x="2" y="6"/>
                    <a:pt x="2" y="6"/>
                  </a:cubicBezTo>
                  <a:cubicBezTo>
                    <a:pt x="2" y="6"/>
                    <a:pt x="3"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55">
              <a:extLst>
                <a:ext uri="{FF2B5EF4-FFF2-40B4-BE49-F238E27FC236}">
                  <a16:creationId xmlns:a16="http://schemas.microsoft.com/office/drawing/2014/main" id="{673E53C0-DFB8-4D12-8FD8-B914E804D0AC}"/>
                </a:ext>
              </a:extLst>
            </p:cNvPr>
            <p:cNvSpPr>
              <a:spLocks/>
            </p:cNvSpPr>
            <p:nvPr/>
          </p:nvSpPr>
          <p:spPr bwMode="auto">
            <a:xfrm>
              <a:off x="1204913"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2"/>
                    <a:pt x="1" y="2"/>
                    <a:pt x="1" y="2"/>
                  </a:cubicBezTo>
                  <a:cubicBezTo>
                    <a:pt x="1" y="2"/>
                    <a:pt x="1" y="2"/>
                    <a:pt x="1" y="2"/>
                  </a:cubicBezTo>
                  <a:cubicBezTo>
                    <a:pt x="1" y="2"/>
                    <a:pt x="1"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56">
              <a:extLst>
                <a:ext uri="{FF2B5EF4-FFF2-40B4-BE49-F238E27FC236}">
                  <a16:creationId xmlns:a16="http://schemas.microsoft.com/office/drawing/2014/main" id="{4896FEC1-101E-4208-9799-6E494D602610}"/>
                </a:ext>
              </a:extLst>
            </p:cNvPr>
            <p:cNvSpPr>
              <a:spLocks/>
            </p:cNvSpPr>
            <p:nvPr/>
          </p:nvSpPr>
          <p:spPr bwMode="auto">
            <a:xfrm>
              <a:off x="1223963"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1"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57">
              <a:extLst>
                <a:ext uri="{FF2B5EF4-FFF2-40B4-BE49-F238E27FC236}">
                  <a16:creationId xmlns:a16="http://schemas.microsoft.com/office/drawing/2014/main" id="{C7415D08-83D8-4CBB-B0E3-C55FBE06E62D}"/>
                </a:ext>
              </a:extLst>
            </p:cNvPr>
            <p:cNvSpPr>
              <a:spLocks noEditPoints="1"/>
            </p:cNvSpPr>
            <p:nvPr/>
          </p:nvSpPr>
          <p:spPr bwMode="auto">
            <a:xfrm>
              <a:off x="1239838" y="206851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2" y="0"/>
                    <a:pt x="3" y="1"/>
                    <a:pt x="3" y="1"/>
                  </a:cubicBezTo>
                  <a:cubicBezTo>
                    <a:pt x="4" y="2"/>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58">
              <a:extLst>
                <a:ext uri="{FF2B5EF4-FFF2-40B4-BE49-F238E27FC236}">
                  <a16:creationId xmlns:a16="http://schemas.microsoft.com/office/drawing/2014/main" id="{E02C5784-FEC3-435D-8C8C-367D9121A2A0}"/>
                </a:ext>
              </a:extLst>
            </p:cNvPr>
            <p:cNvSpPr>
              <a:spLocks noEditPoints="1"/>
            </p:cNvSpPr>
            <p:nvPr/>
          </p:nvSpPr>
          <p:spPr bwMode="auto">
            <a:xfrm>
              <a:off x="1258888"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0 w 3"/>
                <a:gd name="T31" fmla="*/ 2 h 6"/>
                <a:gd name="T32" fmla="*/ 0 w 3"/>
                <a:gd name="T33" fmla="*/ 2 h 6"/>
                <a:gd name="T34" fmla="*/ 0 w 3"/>
                <a:gd name="T35" fmla="*/ 3 h 6"/>
                <a:gd name="T36" fmla="*/ 0 w 3"/>
                <a:gd name="T37" fmla="*/ 4 h 6"/>
                <a:gd name="T38" fmla="*/ 0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1" y="1"/>
                  </a:cubicBezTo>
                  <a:cubicBezTo>
                    <a:pt x="1" y="1"/>
                    <a:pt x="1" y="1"/>
                    <a:pt x="1" y="1"/>
                  </a:cubicBezTo>
                  <a:cubicBezTo>
                    <a:pt x="1" y="1"/>
                    <a:pt x="1" y="1"/>
                    <a:pt x="0" y="2"/>
                  </a:cubicBezTo>
                  <a:cubicBezTo>
                    <a:pt x="0" y="2"/>
                    <a:pt x="0" y="2"/>
                    <a:pt x="0" y="2"/>
                  </a:cubicBezTo>
                  <a:cubicBezTo>
                    <a:pt x="0" y="3"/>
                    <a:pt x="0" y="3"/>
                    <a:pt x="0" y="3"/>
                  </a:cubicBezTo>
                  <a:cubicBezTo>
                    <a:pt x="0" y="4"/>
                    <a:pt x="0" y="4"/>
                    <a:pt x="0" y="4"/>
                  </a:cubicBezTo>
                  <a:cubicBezTo>
                    <a:pt x="0" y="4"/>
                    <a:pt x="0" y="5"/>
                    <a:pt x="0" y="5"/>
                  </a:cubicBezTo>
                  <a:cubicBezTo>
                    <a:pt x="1" y="5"/>
                    <a:pt x="1" y="5"/>
                    <a:pt x="1" y="6"/>
                  </a:cubicBezTo>
                  <a:cubicBezTo>
                    <a:pt x="1" y="6"/>
                    <a:pt x="1" y="6"/>
                    <a:pt x="1"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59">
              <a:extLst>
                <a:ext uri="{FF2B5EF4-FFF2-40B4-BE49-F238E27FC236}">
                  <a16:creationId xmlns:a16="http://schemas.microsoft.com/office/drawing/2014/main" id="{A40EBC75-0936-4E3E-A280-E7722CB8F567}"/>
                </a:ext>
              </a:extLst>
            </p:cNvPr>
            <p:cNvSpPr>
              <a:spLocks noEditPoints="1"/>
            </p:cNvSpPr>
            <p:nvPr/>
          </p:nvSpPr>
          <p:spPr bwMode="auto">
            <a:xfrm>
              <a:off x="1273176" y="206851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3" y="0"/>
                    <a:pt x="3" y="1"/>
                    <a:pt x="3" y="1"/>
                  </a:cubicBezTo>
                  <a:cubicBezTo>
                    <a:pt x="4" y="2"/>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2" y="1"/>
                    <a:pt x="2" y="1"/>
                    <a:pt x="2" y="1"/>
                  </a:cubicBezTo>
                  <a:cubicBezTo>
                    <a:pt x="2" y="1"/>
                    <a:pt x="2"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2" y="6"/>
                    <a:pt x="2" y="6"/>
                    <a:pt x="2" y="6"/>
                  </a:cubicBezTo>
                  <a:cubicBezTo>
                    <a:pt x="2" y="6"/>
                    <a:pt x="2"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60">
              <a:extLst>
                <a:ext uri="{FF2B5EF4-FFF2-40B4-BE49-F238E27FC236}">
                  <a16:creationId xmlns:a16="http://schemas.microsoft.com/office/drawing/2014/main" id="{2EB5251E-BC2D-4BF7-934B-B244E78619E4}"/>
                </a:ext>
              </a:extLst>
            </p:cNvPr>
            <p:cNvSpPr>
              <a:spLocks/>
            </p:cNvSpPr>
            <p:nvPr/>
          </p:nvSpPr>
          <p:spPr bwMode="auto">
            <a:xfrm>
              <a:off x="915988"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61">
              <a:extLst>
                <a:ext uri="{FF2B5EF4-FFF2-40B4-BE49-F238E27FC236}">
                  <a16:creationId xmlns:a16="http://schemas.microsoft.com/office/drawing/2014/main" id="{8E2BEC7F-2E99-4896-88B5-13174D6CB02D}"/>
                </a:ext>
              </a:extLst>
            </p:cNvPr>
            <p:cNvSpPr>
              <a:spLocks noEditPoints="1"/>
            </p:cNvSpPr>
            <p:nvPr/>
          </p:nvSpPr>
          <p:spPr bwMode="auto">
            <a:xfrm>
              <a:off x="931863"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2"/>
                    <a:pt x="0" y="3"/>
                    <a:pt x="0" y="3"/>
                  </a:cubicBezTo>
                  <a:cubicBezTo>
                    <a:pt x="0" y="3"/>
                    <a:pt x="0" y="4"/>
                    <a:pt x="0" y="4"/>
                  </a:cubicBezTo>
                  <a:cubicBezTo>
                    <a:pt x="1" y="4"/>
                    <a:pt x="1" y="4"/>
                    <a:pt x="1" y="5"/>
                  </a:cubicBezTo>
                  <a:cubicBezTo>
                    <a:pt x="1" y="5"/>
                    <a:pt x="1" y="5"/>
                    <a:pt x="1" y="5"/>
                  </a:cubicBezTo>
                  <a:cubicBezTo>
                    <a:pt x="1" y="5"/>
                    <a:pt x="1"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62">
              <a:extLst>
                <a:ext uri="{FF2B5EF4-FFF2-40B4-BE49-F238E27FC236}">
                  <a16:creationId xmlns:a16="http://schemas.microsoft.com/office/drawing/2014/main" id="{EBCE612C-8038-4291-8B01-39DD31A03824}"/>
                </a:ext>
              </a:extLst>
            </p:cNvPr>
            <p:cNvSpPr>
              <a:spLocks/>
            </p:cNvSpPr>
            <p:nvPr/>
          </p:nvSpPr>
          <p:spPr bwMode="auto">
            <a:xfrm>
              <a:off x="950913" y="2105025"/>
              <a:ext cx="6350"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05F4B0B1-1761-4FCA-900C-2EEB948DAB54}"/>
                </a:ext>
              </a:extLst>
            </p:cNvPr>
            <p:cNvSpPr>
              <a:spLocks noEditPoints="1"/>
            </p:cNvSpPr>
            <p:nvPr/>
          </p:nvSpPr>
          <p:spPr bwMode="auto">
            <a:xfrm>
              <a:off x="965201" y="21050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64">
              <a:extLst>
                <a:ext uri="{FF2B5EF4-FFF2-40B4-BE49-F238E27FC236}">
                  <a16:creationId xmlns:a16="http://schemas.microsoft.com/office/drawing/2014/main" id="{3020EC9F-4785-4B05-AF6E-02C4B7887C1A}"/>
                </a:ext>
              </a:extLst>
            </p:cNvPr>
            <p:cNvSpPr>
              <a:spLocks noEditPoints="1"/>
            </p:cNvSpPr>
            <p:nvPr/>
          </p:nvSpPr>
          <p:spPr bwMode="auto">
            <a:xfrm>
              <a:off x="984251"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65">
              <a:extLst>
                <a:ext uri="{FF2B5EF4-FFF2-40B4-BE49-F238E27FC236}">
                  <a16:creationId xmlns:a16="http://schemas.microsoft.com/office/drawing/2014/main" id="{1A6D7777-A85B-4809-A13D-93225D8A83F3}"/>
                </a:ext>
              </a:extLst>
            </p:cNvPr>
            <p:cNvSpPr>
              <a:spLocks/>
            </p:cNvSpPr>
            <p:nvPr/>
          </p:nvSpPr>
          <p:spPr bwMode="auto">
            <a:xfrm>
              <a:off x="1003301" y="2105025"/>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0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0"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66">
              <a:extLst>
                <a:ext uri="{FF2B5EF4-FFF2-40B4-BE49-F238E27FC236}">
                  <a16:creationId xmlns:a16="http://schemas.microsoft.com/office/drawing/2014/main" id="{04FD1AD1-ED77-4C7C-B522-A90112F77CB7}"/>
                </a:ext>
              </a:extLst>
            </p:cNvPr>
            <p:cNvSpPr>
              <a:spLocks noEditPoints="1"/>
            </p:cNvSpPr>
            <p:nvPr/>
          </p:nvSpPr>
          <p:spPr bwMode="auto">
            <a:xfrm>
              <a:off x="1017588"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2" y="0"/>
                  </a:cubicBezTo>
                  <a:cubicBezTo>
                    <a:pt x="2" y="0"/>
                    <a:pt x="3" y="0"/>
                    <a:pt x="3" y="1"/>
                  </a:cubicBezTo>
                  <a:cubicBezTo>
                    <a:pt x="3" y="1"/>
                    <a:pt x="3" y="2"/>
                    <a:pt x="3" y="3"/>
                  </a:cubicBezTo>
                  <a:cubicBezTo>
                    <a:pt x="3" y="4"/>
                    <a:pt x="3" y="5"/>
                    <a:pt x="3" y="5"/>
                  </a:cubicBezTo>
                  <a:cubicBezTo>
                    <a:pt x="3" y="6"/>
                    <a:pt x="2" y="6"/>
                    <a:pt x="2" y="6"/>
                  </a:cubicBezTo>
                  <a:cubicBezTo>
                    <a:pt x="1" y="6"/>
                    <a:pt x="0" y="6"/>
                    <a:pt x="0" y="5"/>
                  </a:cubicBezTo>
                  <a:cubicBezTo>
                    <a:pt x="0" y="5"/>
                    <a:pt x="0" y="4"/>
                    <a:pt x="0" y="3"/>
                  </a:cubicBezTo>
                  <a:close/>
                  <a:moveTo>
                    <a:pt x="3" y="3"/>
                  </a:moveTo>
                  <a:cubicBezTo>
                    <a:pt x="3" y="3"/>
                    <a:pt x="3" y="2"/>
                    <a:pt x="3" y="2"/>
                  </a:cubicBezTo>
                  <a:cubicBezTo>
                    <a:pt x="3" y="2"/>
                    <a:pt x="3" y="2"/>
                    <a:pt x="2" y="1"/>
                  </a:cubicBezTo>
                  <a:cubicBezTo>
                    <a:pt x="2" y="1"/>
                    <a:pt x="2" y="1"/>
                    <a:pt x="2" y="1"/>
                  </a:cubicBezTo>
                  <a:cubicBezTo>
                    <a:pt x="2" y="1"/>
                    <a:pt x="2" y="1"/>
                    <a:pt x="2" y="1"/>
                  </a:cubicBezTo>
                  <a:cubicBezTo>
                    <a:pt x="1" y="1"/>
                    <a:pt x="1" y="1"/>
                    <a:pt x="1" y="1"/>
                  </a:cubicBezTo>
                  <a:cubicBezTo>
                    <a:pt x="1" y="1"/>
                    <a:pt x="1" y="1"/>
                    <a:pt x="1" y="1"/>
                  </a:cubicBezTo>
                  <a:cubicBezTo>
                    <a:pt x="0" y="2"/>
                    <a:pt x="0" y="2"/>
                    <a:pt x="0" y="2"/>
                  </a:cubicBezTo>
                  <a:cubicBezTo>
                    <a:pt x="0" y="2"/>
                    <a:pt x="0" y="3"/>
                    <a:pt x="0" y="3"/>
                  </a:cubicBezTo>
                  <a:cubicBezTo>
                    <a:pt x="0" y="3"/>
                    <a:pt x="0" y="4"/>
                    <a:pt x="0" y="4"/>
                  </a:cubicBezTo>
                  <a:cubicBezTo>
                    <a:pt x="0" y="4"/>
                    <a:pt x="0" y="4"/>
                    <a:pt x="1" y="5"/>
                  </a:cubicBezTo>
                  <a:cubicBezTo>
                    <a:pt x="1" y="5"/>
                    <a:pt x="1" y="5"/>
                    <a:pt x="1" y="5"/>
                  </a:cubicBezTo>
                  <a:cubicBezTo>
                    <a:pt x="1" y="5"/>
                    <a:pt x="1" y="5"/>
                    <a:pt x="2" y="5"/>
                  </a:cubicBezTo>
                  <a:cubicBezTo>
                    <a:pt x="2" y="5"/>
                    <a:pt x="2" y="5"/>
                    <a:pt x="2" y="5"/>
                  </a:cubicBezTo>
                  <a:cubicBezTo>
                    <a:pt x="2" y="5"/>
                    <a:pt x="2" y="5"/>
                    <a:pt x="2"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67">
              <a:extLst>
                <a:ext uri="{FF2B5EF4-FFF2-40B4-BE49-F238E27FC236}">
                  <a16:creationId xmlns:a16="http://schemas.microsoft.com/office/drawing/2014/main" id="{90E2DAA9-ABF0-4B48-9340-292007CC4A1E}"/>
                </a:ext>
              </a:extLst>
            </p:cNvPr>
            <p:cNvSpPr>
              <a:spLocks/>
            </p:cNvSpPr>
            <p:nvPr/>
          </p:nvSpPr>
          <p:spPr bwMode="auto">
            <a:xfrm>
              <a:off x="1036638"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68">
              <a:extLst>
                <a:ext uri="{FF2B5EF4-FFF2-40B4-BE49-F238E27FC236}">
                  <a16:creationId xmlns:a16="http://schemas.microsoft.com/office/drawing/2014/main" id="{E9E466CF-3363-431D-873D-3BBC7AE6FBFA}"/>
                </a:ext>
              </a:extLst>
            </p:cNvPr>
            <p:cNvSpPr>
              <a:spLocks noEditPoints="1"/>
            </p:cNvSpPr>
            <p:nvPr/>
          </p:nvSpPr>
          <p:spPr bwMode="auto">
            <a:xfrm>
              <a:off x="1052513"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2"/>
                    <a:pt x="0" y="3"/>
                    <a:pt x="0" y="3"/>
                  </a:cubicBezTo>
                  <a:cubicBezTo>
                    <a:pt x="0" y="3"/>
                    <a:pt x="0" y="4"/>
                    <a:pt x="0" y="4"/>
                  </a:cubicBezTo>
                  <a:cubicBezTo>
                    <a:pt x="1" y="4"/>
                    <a:pt x="1" y="4"/>
                    <a:pt x="1" y="5"/>
                  </a:cubicBezTo>
                  <a:cubicBezTo>
                    <a:pt x="1" y="5"/>
                    <a:pt x="1" y="5"/>
                    <a:pt x="1" y="5"/>
                  </a:cubicBezTo>
                  <a:cubicBezTo>
                    <a:pt x="1" y="5"/>
                    <a:pt x="1"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69">
              <a:extLst>
                <a:ext uri="{FF2B5EF4-FFF2-40B4-BE49-F238E27FC236}">
                  <a16:creationId xmlns:a16="http://schemas.microsoft.com/office/drawing/2014/main" id="{61C04F85-0814-4D2E-A246-53BF03B630C2}"/>
                </a:ext>
              </a:extLst>
            </p:cNvPr>
            <p:cNvSpPr>
              <a:spLocks noEditPoints="1"/>
            </p:cNvSpPr>
            <p:nvPr/>
          </p:nvSpPr>
          <p:spPr bwMode="auto">
            <a:xfrm>
              <a:off x="1066801" y="21050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2 w 4"/>
                <a:gd name="T29" fmla="*/ 1 h 6"/>
                <a:gd name="T30" fmla="*/ 1 w 4"/>
                <a:gd name="T31" fmla="*/ 1 h 6"/>
                <a:gd name="T32" fmla="*/ 1 w 4"/>
                <a:gd name="T33" fmla="*/ 2 h 6"/>
                <a:gd name="T34" fmla="*/ 1 w 4"/>
                <a:gd name="T35" fmla="*/ 3 h 6"/>
                <a:gd name="T36" fmla="*/ 1 w 4"/>
                <a:gd name="T37" fmla="*/ 4 h 6"/>
                <a:gd name="T38" fmla="*/ 1 w 4"/>
                <a:gd name="T39" fmla="*/ 5 h 6"/>
                <a:gd name="T40" fmla="*/ 2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2"/>
                    <a:pt x="3" y="2"/>
                  </a:cubicBezTo>
                  <a:cubicBezTo>
                    <a:pt x="3" y="2"/>
                    <a:pt x="3" y="2"/>
                    <a:pt x="3" y="1"/>
                  </a:cubicBezTo>
                  <a:cubicBezTo>
                    <a:pt x="3" y="1"/>
                    <a:pt x="3" y="1"/>
                    <a:pt x="3" y="1"/>
                  </a:cubicBezTo>
                  <a:cubicBezTo>
                    <a:pt x="3" y="1"/>
                    <a:pt x="2" y="1"/>
                    <a:pt x="2" y="1"/>
                  </a:cubicBezTo>
                  <a:cubicBezTo>
                    <a:pt x="2" y="1"/>
                    <a:pt x="2" y="1"/>
                    <a:pt x="2"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2" y="5"/>
                  </a:cubicBezTo>
                  <a:cubicBezTo>
                    <a:pt x="2" y="5"/>
                    <a:pt x="2" y="5"/>
                    <a:pt x="2" y="5"/>
                  </a:cubicBezTo>
                  <a:cubicBezTo>
                    <a:pt x="2" y="5"/>
                    <a:pt x="3"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0">
              <a:extLst>
                <a:ext uri="{FF2B5EF4-FFF2-40B4-BE49-F238E27FC236}">
                  <a16:creationId xmlns:a16="http://schemas.microsoft.com/office/drawing/2014/main" id="{010C7E60-604F-4335-A96E-F3476C1E7B1E}"/>
                </a:ext>
              </a:extLst>
            </p:cNvPr>
            <p:cNvSpPr>
              <a:spLocks/>
            </p:cNvSpPr>
            <p:nvPr/>
          </p:nvSpPr>
          <p:spPr bwMode="auto">
            <a:xfrm>
              <a:off x="1085851"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1"/>
                  </a:cubicBezTo>
                  <a:cubicBezTo>
                    <a:pt x="1" y="1"/>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1">
              <a:extLst>
                <a:ext uri="{FF2B5EF4-FFF2-40B4-BE49-F238E27FC236}">
                  <a16:creationId xmlns:a16="http://schemas.microsoft.com/office/drawing/2014/main" id="{C9501275-A800-4DAD-B795-5C85F9638110}"/>
                </a:ext>
              </a:extLst>
            </p:cNvPr>
            <p:cNvSpPr>
              <a:spLocks noEditPoints="1"/>
            </p:cNvSpPr>
            <p:nvPr/>
          </p:nvSpPr>
          <p:spPr bwMode="auto">
            <a:xfrm>
              <a:off x="1104901"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2">
              <a:extLst>
                <a:ext uri="{FF2B5EF4-FFF2-40B4-BE49-F238E27FC236}">
                  <a16:creationId xmlns:a16="http://schemas.microsoft.com/office/drawing/2014/main" id="{779D8BFD-36FD-4AB1-95FD-ED37BCDAF82C}"/>
                </a:ext>
              </a:extLst>
            </p:cNvPr>
            <p:cNvSpPr>
              <a:spLocks/>
            </p:cNvSpPr>
            <p:nvPr/>
          </p:nvSpPr>
          <p:spPr bwMode="auto">
            <a:xfrm>
              <a:off x="1119188"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2"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2" y="1"/>
                    <a:pt x="1" y="1"/>
                  </a:cubicBezTo>
                  <a:cubicBezTo>
                    <a:pt x="1" y="1"/>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3">
              <a:extLst>
                <a:ext uri="{FF2B5EF4-FFF2-40B4-BE49-F238E27FC236}">
                  <a16:creationId xmlns:a16="http://schemas.microsoft.com/office/drawing/2014/main" id="{C7C98D24-197F-42F9-AF4B-E90F967FF035}"/>
                </a:ext>
              </a:extLst>
            </p:cNvPr>
            <p:cNvSpPr>
              <a:spLocks noEditPoints="1"/>
            </p:cNvSpPr>
            <p:nvPr/>
          </p:nvSpPr>
          <p:spPr bwMode="auto">
            <a:xfrm>
              <a:off x="1138238"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3" y="2"/>
                    <a:pt x="3" y="2"/>
                    <a:pt x="2" y="1"/>
                  </a:cubicBezTo>
                  <a:cubicBezTo>
                    <a:pt x="2" y="1"/>
                    <a:pt x="2" y="1"/>
                    <a:pt x="2" y="1"/>
                  </a:cubicBezTo>
                  <a:cubicBezTo>
                    <a:pt x="2" y="1"/>
                    <a:pt x="2" y="1"/>
                    <a:pt x="1" y="1"/>
                  </a:cubicBezTo>
                  <a:cubicBezTo>
                    <a:pt x="1" y="1"/>
                    <a:pt x="1" y="1"/>
                    <a:pt x="1" y="1"/>
                  </a:cubicBezTo>
                  <a:cubicBezTo>
                    <a:pt x="1" y="1"/>
                    <a:pt x="1" y="1"/>
                    <a:pt x="1" y="1"/>
                  </a:cubicBezTo>
                  <a:cubicBezTo>
                    <a:pt x="0" y="2"/>
                    <a:pt x="0" y="2"/>
                    <a:pt x="0" y="2"/>
                  </a:cubicBezTo>
                  <a:cubicBezTo>
                    <a:pt x="0" y="2"/>
                    <a:pt x="0" y="3"/>
                    <a:pt x="0" y="3"/>
                  </a:cubicBezTo>
                  <a:cubicBezTo>
                    <a:pt x="0" y="3"/>
                    <a:pt x="0" y="4"/>
                    <a:pt x="0" y="4"/>
                  </a:cubicBezTo>
                  <a:cubicBezTo>
                    <a:pt x="0" y="4"/>
                    <a:pt x="0" y="4"/>
                    <a:pt x="1" y="5"/>
                  </a:cubicBezTo>
                  <a:cubicBezTo>
                    <a:pt x="1" y="5"/>
                    <a:pt x="1" y="5"/>
                    <a:pt x="1" y="5"/>
                  </a:cubicBezTo>
                  <a:cubicBezTo>
                    <a:pt x="1" y="5"/>
                    <a:pt x="1" y="5"/>
                    <a:pt x="1" y="5"/>
                  </a:cubicBezTo>
                  <a:cubicBezTo>
                    <a:pt x="2" y="5"/>
                    <a:pt x="2" y="5"/>
                    <a:pt x="2" y="5"/>
                  </a:cubicBezTo>
                  <a:cubicBezTo>
                    <a:pt x="2" y="5"/>
                    <a:pt x="2" y="5"/>
                    <a:pt x="2"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4">
              <a:extLst>
                <a:ext uri="{FF2B5EF4-FFF2-40B4-BE49-F238E27FC236}">
                  <a16:creationId xmlns:a16="http://schemas.microsoft.com/office/drawing/2014/main" id="{44351F29-D164-4FD9-A280-FA65C3B77DC8}"/>
                </a:ext>
              </a:extLst>
            </p:cNvPr>
            <p:cNvSpPr>
              <a:spLocks noEditPoints="1"/>
            </p:cNvSpPr>
            <p:nvPr/>
          </p:nvSpPr>
          <p:spPr bwMode="auto">
            <a:xfrm>
              <a:off x="1152526" y="21050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2" y="5"/>
                    <a:pt x="2" y="5"/>
                    <a:pt x="2" y="5"/>
                  </a:cubicBezTo>
                  <a:cubicBezTo>
                    <a:pt x="2" y="5"/>
                    <a:pt x="2"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5">
              <a:extLst>
                <a:ext uri="{FF2B5EF4-FFF2-40B4-BE49-F238E27FC236}">
                  <a16:creationId xmlns:a16="http://schemas.microsoft.com/office/drawing/2014/main" id="{5419A867-E8A9-42E7-95CE-77361D550731}"/>
                </a:ext>
              </a:extLst>
            </p:cNvPr>
            <p:cNvSpPr>
              <a:spLocks/>
            </p:cNvSpPr>
            <p:nvPr/>
          </p:nvSpPr>
          <p:spPr bwMode="auto">
            <a:xfrm>
              <a:off x="1171576"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1"/>
                  </a:cubicBezTo>
                  <a:cubicBezTo>
                    <a:pt x="1" y="1"/>
                    <a:pt x="1" y="2"/>
                    <a:pt x="1" y="2"/>
                  </a:cubicBezTo>
                  <a:cubicBezTo>
                    <a:pt x="1"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6">
              <a:extLst>
                <a:ext uri="{FF2B5EF4-FFF2-40B4-BE49-F238E27FC236}">
                  <a16:creationId xmlns:a16="http://schemas.microsoft.com/office/drawing/2014/main" id="{073BAC78-185A-4607-96EF-C958F64AC7B0}"/>
                </a:ext>
              </a:extLst>
            </p:cNvPr>
            <p:cNvSpPr>
              <a:spLocks/>
            </p:cNvSpPr>
            <p:nvPr/>
          </p:nvSpPr>
          <p:spPr bwMode="auto">
            <a:xfrm>
              <a:off x="1190626"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7">
              <a:extLst>
                <a:ext uri="{FF2B5EF4-FFF2-40B4-BE49-F238E27FC236}">
                  <a16:creationId xmlns:a16="http://schemas.microsoft.com/office/drawing/2014/main" id="{91DCADF4-FD15-4048-A76B-BBAD4A359239}"/>
                </a:ext>
              </a:extLst>
            </p:cNvPr>
            <p:cNvSpPr>
              <a:spLocks noEditPoints="1"/>
            </p:cNvSpPr>
            <p:nvPr/>
          </p:nvSpPr>
          <p:spPr bwMode="auto">
            <a:xfrm>
              <a:off x="1204913" y="21050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8">
              <a:extLst>
                <a:ext uri="{FF2B5EF4-FFF2-40B4-BE49-F238E27FC236}">
                  <a16:creationId xmlns:a16="http://schemas.microsoft.com/office/drawing/2014/main" id="{4693D97C-F76D-406E-B807-11AB306E46E1}"/>
                </a:ext>
              </a:extLst>
            </p:cNvPr>
            <p:cNvSpPr>
              <a:spLocks noEditPoints="1"/>
            </p:cNvSpPr>
            <p:nvPr/>
          </p:nvSpPr>
          <p:spPr bwMode="auto">
            <a:xfrm>
              <a:off x="1223963"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2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2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2"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2"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
              <a:extLst>
                <a:ext uri="{FF2B5EF4-FFF2-40B4-BE49-F238E27FC236}">
                  <a16:creationId xmlns:a16="http://schemas.microsoft.com/office/drawing/2014/main" id="{C0316806-1ABA-425D-9F85-665D8BEC084F}"/>
                </a:ext>
              </a:extLst>
            </p:cNvPr>
            <p:cNvSpPr>
              <a:spLocks noEditPoints="1"/>
            </p:cNvSpPr>
            <p:nvPr/>
          </p:nvSpPr>
          <p:spPr bwMode="auto">
            <a:xfrm>
              <a:off x="1239838" y="21050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80">
              <a:extLst>
                <a:ext uri="{FF2B5EF4-FFF2-40B4-BE49-F238E27FC236}">
                  <a16:creationId xmlns:a16="http://schemas.microsoft.com/office/drawing/2014/main" id="{5CEC4821-4E36-4565-9257-730C263972F2}"/>
                </a:ext>
              </a:extLst>
            </p:cNvPr>
            <p:cNvSpPr>
              <a:spLocks/>
            </p:cNvSpPr>
            <p:nvPr/>
          </p:nvSpPr>
          <p:spPr bwMode="auto">
            <a:xfrm>
              <a:off x="1258888" y="21050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2"/>
                    <a:pt x="1"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1">
              <a:extLst>
                <a:ext uri="{FF2B5EF4-FFF2-40B4-BE49-F238E27FC236}">
                  <a16:creationId xmlns:a16="http://schemas.microsoft.com/office/drawing/2014/main" id="{06D20ED2-29CD-428D-9717-F7EA146FD1FD}"/>
                </a:ext>
              </a:extLst>
            </p:cNvPr>
            <p:cNvSpPr>
              <a:spLocks noEditPoints="1"/>
            </p:cNvSpPr>
            <p:nvPr/>
          </p:nvSpPr>
          <p:spPr bwMode="auto">
            <a:xfrm>
              <a:off x="1273176" y="21050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2" y="5"/>
                    <a:pt x="2" y="5"/>
                    <a:pt x="2" y="5"/>
                  </a:cubicBezTo>
                  <a:cubicBezTo>
                    <a:pt x="2" y="5"/>
                    <a:pt x="2"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2">
              <a:extLst>
                <a:ext uri="{FF2B5EF4-FFF2-40B4-BE49-F238E27FC236}">
                  <a16:creationId xmlns:a16="http://schemas.microsoft.com/office/drawing/2014/main" id="{2C9DFE77-1A1B-42E3-8E1E-1F5D662101FE}"/>
                </a:ext>
              </a:extLst>
            </p:cNvPr>
            <p:cNvSpPr>
              <a:spLocks/>
            </p:cNvSpPr>
            <p:nvPr/>
          </p:nvSpPr>
          <p:spPr bwMode="auto">
            <a:xfrm>
              <a:off x="915988" y="21431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1"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3">
              <a:extLst>
                <a:ext uri="{FF2B5EF4-FFF2-40B4-BE49-F238E27FC236}">
                  <a16:creationId xmlns:a16="http://schemas.microsoft.com/office/drawing/2014/main" id="{1EE62F40-F8B1-41FB-8CD3-8F80CF80EE54}"/>
                </a:ext>
              </a:extLst>
            </p:cNvPr>
            <p:cNvSpPr>
              <a:spLocks noEditPoints="1"/>
            </p:cNvSpPr>
            <p:nvPr/>
          </p:nvSpPr>
          <p:spPr bwMode="auto">
            <a:xfrm>
              <a:off x="931863"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3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3" y="1"/>
                    <a:pt x="2" y="1"/>
                    <a:pt x="2" y="0"/>
                  </a:cubicBezTo>
                  <a:cubicBezTo>
                    <a:pt x="2" y="0"/>
                    <a:pt x="2" y="0"/>
                    <a:pt x="2" y="0"/>
                  </a:cubicBezTo>
                  <a:cubicBezTo>
                    <a:pt x="1" y="0"/>
                    <a:pt x="1" y="0"/>
                    <a:pt x="1" y="0"/>
                  </a:cubicBezTo>
                  <a:cubicBezTo>
                    <a:pt x="1" y="1"/>
                    <a:pt x="1" y="1"/>
                    <a:pt x="1" y="1"/>
                  </a:cubicBezTo>
                  <a:cubicBezTo>
                    <a:pt x="1" y="1"/>
                    <a:pt x="1" y="1"/>
                    <a:pt x="0" y="2"/>
                  </a:cubicBezTo>
                  <a:cubicBezTo>
                    <a:pt x="0" y="2"/>
                    <a:pt x="0" y="2"/>
                    <a:pt x="0" y="3"/>
                  </a:cubicBezTo>
                  <a:cubicBezTo>
                    <a:pt x="0" y="3"/>
                    <a:pt x="0" y="3"/>
                    <a:pt x="0" y="4"/>
                  </a:cubicBezTo>
                  <a:cubicBezTo>
                    <a:pt x="1" y="4"/>
                    <a:pt x="1" y="4"/>
                    <a:pt x="1" y="4"/>
                  </a:cubicBezTo>
                  <a:cubicBezTo>
                    <a:pt x="1" y="5"/>
                    <a:pt x="1" y="5"/>
                    <a:pt x="1" y="5"/>
                  </a:cubicBezTo>
                  <a:cubicBezTo>
                    <a:pt x="1" y="5"/>
                    <a:pt x="1" y="5"/>
                    <a:pt x="2" y="5"/>
                  </a:cubicBezTo>
                  <a:cubicBezTo>
                    <a:pt x="2" y="5"/>
                    <a:pt x="2" y="5"/>
                    <a:pt x="2" y="5"/>
                  </a:cubicBezTo>
                  <a:cubicBezTo>
                    <a:pt x="2"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4">
              <a:extLst>
                <a:ext uri="{FF2B5EF4-FFF2-40B4-BE49-F238E27FC236}">
                  <a16:creationId xmlns:a16="http://schemas.microsoft.com/office/drawing/2014/main" id="{2AF44AAD-C087-465B-9832-E07EFDF0D762}"/>
                </a:ext>
              </a:extLst>
            </p:cNvPr>
            <p:cNvSpPr>
              <a:spLocks noEditPoints="1"/>
            </p:cNvSpPr>
            <p:nvPr/>
          </p:nvSpPr>
          <p:spPr bwMode="auto">
            <a:xfrm>
              <a:off x="946151" y="2143125"/>
              <a:ext cx="15875"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5">
              <a:extLst>
                <a:ext uri="{FF2B5EF4-FFF2-40B4-BE49-F238E27FC236}">
                  <a16:creationId xmlns:a16="http://schemas.microsoft.com/office/drawing/2014/main" id="{5558A390-7995-4440-9950-665C07789849}"/>
                </a:ext>
              </a:extLst>
            </p:cNvPr>
            <p:cNvSpPr>
              <a:spLocks/>
            </p:cNvSpPr>
            <p:nvPr/>
          </p:nvSpPr>
          <p:spPr bwMode="auto">
            <a:xfrm>
              <a:off x="965201"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1 h 6"/>
                <a:gd name="T20" fmla="*/ 1 w 2"/>
                <a:gd name="T21" fmla="*/ 1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6">
              <a:extLst>
                <a:ext uri="{FF2B5EF4-FFF2-40B4-BE49-F238E27FC236}">
                  <a16:creationId xmlns:a16="http://schemas.microsoft.com/office/drawing/2014/main" id="{D3538518-6C07-4023-8640-9ABF1253A3F7}"/>
                </a:ext>
              </a:extLst>
            </p:cNvPr>
            <p:cNvSpPr>
              <a:spLocks noEditPoints="1"/>
            </p:cNvSpPr>
            <p:nvPr/>
          </p:nvSpPr>
          <p:spPr bwMode="auto">
            <a:xfrm>
              <a:off x="984251" y="21431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1 w 3"/>
                <a:gd name="T27" fmla="*/ 0 h 6"/>
                <a:gd name="T28" fmla="*/ 1 w 3"/>
                <a:gd name="T29" fmla="*/ 0 h 6"/>
                <a:gd name="T30" fmla="*/ 0 w 3"/>
                <a:gd name="T31" fmla="*/ 1 h 6"/>
                <a:gd name="T32" fmla="*/ 0 w 3"/>
                <a:gd name="T33" fmla="*/ 2 h 6"/>
                <a:gd name="T34" fmla="*/ 0 w 3"/>
                <a:gd name="T35" fmla="*/ 3 h 6"/>
                <a:gd name="T36" fmla="*/ 0 w 3"/>
                <a:gd name="T37" fmla="*/ 4 h 6"/>
                <a:gd name="T38" fmla="*/ 0 w 3"/>
                <a:gd name="T39" fmla="*/ 4 h 6"/>
                <a:gd name="T40" fmla="*/ 1 w 3"/>
                <a:gd name="T41" fmla="*/ 5 h 6"/>
                <a:gd name="T42" fmla="*/ 1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4"/>
                    <a:pt x="3" y="5"/>
                  </a:cubicBezTo>
                  <a:cubicBezTo>
                    <a:pt x="2" y="5"/>
                    <a:pt x="2" y="6"/>
                    <a:pt x="1" y="6"/>
                  </a:cubicBezTo>
                  <a:cubicBezTo>
                    <a:pt x="1" y="6"/>
                    <a:pt x="0" y="5"/>
                    <a:pt x="0" y="5"/>
                  </a:cubicBezTo>
                  <a:cubicBezTo>
                    <a:pt x="0" y="4"/>
                    <a:pt x="0" y="4"/>
                    <a:pt x="0" y="3"/>
                  </a:cubicBezTo>
                  <a:close/>
                  <a:moveTo>
                    <a:pt x="3" y="3"/>
                  </a:moveTo>
                  <a:cubicBezTo>
                    <a:pt x="3" y="2"/>
                    <a:pt x="3" y="2"/>
                    <a:pt x="3" y="2"/>
                  </a:cubicBezTo>
                  <a:cubicBezTo>
                    <a:pt x="2" y="1"/>
                    <a:pt x="2" y="1"/>
                    <a:pt x="2" y="1"/>
                  </a:cubicBezTo>
                  <a:cubicBezTo>
                    <a:pt x="2" y="1"/>
                    <a:pt x="2" y="1"/>
                    <a:pt x="2" y="0"/>
                  </a:cubicBezTo>
                  <a:cubicBezTo>
                    <a:pt x="2" y="0"/>
                    <a:pt x="2" y="0"/>
                    <a:pt x="1" y="0"/>
                  </a:cubicBezTo>
                  <a:cubicBezTo>
                    <a:pt x="1" y="0"/>
                    <a:pt x="1" y="0"/>
                    <a:pt x="1" y="0"/>
                  </a:cubicBezTo>
                  <a:cubicBezTo>
                    <a:pt x="1" y="1"/>
                    <a:pt x="0" y="1"/>
                    <a:pt x="0" y="1"/>
                  </a:cubicBezTo>
                  <a:cubicBezTo>
                    <a:pt x="0" y="1"/>
                    <a:pt x="0" y="1"/>
                    <a:pt x="0" y="2"/>
                  </a:cubicBezTo>
                  <a:cubicBezTo>
                    <a:pt x="0" y="2"/>
                    <a:pt x="0" y="2"/>
                    <a:pt x="0" y="3"/>
                  </a:cubicBezTo>
                  <a:cubicBezTo>
                    <a:pt x="0" y="3"/>
                    <a:pt x="0" y="3"/>
                    <a:pt x="0" y="4"/>
                  </a:cubicBezTo>
                  <a:cubicBezTo>
                    <a:pt x="0" y="4"/>
                    <a:pt x="0" y="4"/>
                    <a:pt x="0" y="4"/>
                  </a:cubicBezTo>
                  <a:cubicBezTo>
                    <a:pt x="0" y="5"/>
                    <a:pt x="1" y="5"/>
                    <a:pt x="1" y="5"/>
                  </a:cubicBezTo>
                  <a:cubicBezTo>
                    <a:pt x="1" y="5"/>
                    <a:pt x="1" y="5"/>
                    <a:pt x="1" y="5"/>
                  </a:cubicBezTo>
                  <a:cubicBezTo>
                    <a:pt x="2" y="5"/>
                    <a:pt x="2" y="5"/>
                    <a:pt x="2" y="5"/>
                  </a:cubicBezTo>
                  <a:cubicBezTo>
                    <a:pt x="2" y="5"/>
                    <a:pt x="2" y="5"/>
                    <a:pt x="2" y="4"/>
                  </a:cubicBezTo>
                  <a:cubicBezTo>
                    <a:pt x="2" y="4"/>
                    <a:pt x="2"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7">
              <a:extLst>
                <a:ext uri="{FF2B5EF4-FFF2-40B4-BE49-F238E27FC236}">
                  <a16:creationId xmlns:a16="http://schemas.microsoft.com/office/drawing/2014/main" id="{2820578F-8908-4872-83A1-79D23FC21AB7}"/>
                </a:ext>
              </a:extLst>
            </p:cNvPr>
            <p:cNvSpPr>
              <a:spLocks/>
            </p:cNvSpPr>
            <p:nvPr/>
          </p:nvSpPr>
          <p:spPr bwMode="auto">
            <a:xfrm>
              <a:off x="1003301" y="2143125"/>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0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0"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8">
              <a:extLst>
                <a:ext uri="{FF2B5EF4-FFF2-40B4-BE49-F238E27FC236}">
                  <a16:creationId xmlns:a16="http://schemas.microsoft.com/office/drawing/2014/main" id="{FD6DF3EF-27F4-41FF-8FC7-1EB5B4C2A6BB}"/>
                </a:ext>
              </a:extLst>
            </p:cNvPr>
            <p:cNvSpPr>
              <a:spLocks noEditPoints="1"/>
            </p:cNvSpPr>
            <p:nvPr/>
          </p:nvSpPr>
          <p:spPr bwMode="auto">
            <a:xfrm>
              <a:off x="1017588"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2" y="0"/>
                  </a:cubicBezTo>
                  <a:cubicBezTo>
                    <a:pt x="2" y="0"/>
                    <a:pt x="3" y="0"/>
                    <a:pt x="3" y="1"/>
                  </a:cubicBezTo>
                  <a:cubicBezTo>
                    <a:pt x="3" y="1"/>
                    <a:pt x="3" y="2"/>
                    <a:pt x="3" y="3"/>
                  </a:cubicBezTo>
                  <a:cubicBezTo>
                    <a:pt x="3" y="4"/>
                    <a:pt x="3" y="4"/>
                    <a:pt x="3" y="5"/>
                  </a:cubicBezTo>
                  <a:cubicBezTo>
                    <a:pt x="3" y="5"/>
                    <a:pt x="2" y="6"/>
                    <a:pt x="2" y="6"/>
                  </a:cubicBezTo>
                  <a:cubicBezTo>
                    <a:pt x="1" y="6"/>
                    <a:pt x="0" y="5"/>
                    <a:pt x="0" y="5"/>
                  </a:cubicBezTo>
                  <a:cubicBezTo>
                    <a:pt x="0" y="4"/>
                    <a:pt x="0" y="4"/>
                    <a:pt x="0" y="3"/>
                  </a:cubicBezTo>
                  <a:close/>
                  <a:moveTo>
                    <a:pt x="3" y="3"/>
                  </a:moveTo>
                  <a:cubicBezTo>
                    <a:pt x="3" y="2"/>
                    <a:pt x="3" y="2"/>
                    <a:pt x="3" y="2"/>
                  </a:cubicBezTo>
                  <a:cubicBezTo>
                    <a:pt x="3" y="1"/>
                    <a:pt x="3" y="1"/>
                    <a:pt x="2" y="1"/>
                  </a:cubicBezTo>
                  <a:cubicBezTo>
                    <a:pt x="2" y="1"/>
                    <a:pt x="2" y="1"/>
                    <a:pt x="2" y="0"/>
                  </a:cubicBezTo>
                  <a:cubicBezTo>
                    <a:pt x="2" y="0"/>
                    <a:pt x="2" y="0"/>
                    <a:pt x="2" y="0"/>
                  </a:cubicBezTo>
                  <a:cubicBezTo>
                    <a:pt x="1" y="0"/>
                    <a:pt x="1" y="0"/>
                    <a:pt x="1" y="0"/>
                  </a:cubicBezTo>
                  <a:cubicBezTo>
                    <a:pt x="1" y="1"/>
                    <a:pt x="1" y="1"/>
                    <a:pt x="1" y="1"/>
                  </a:cubicBezTo>
                  <a:cubicBezTo>
                    <a:pt x="0" y="1"/>
                    <a:pt x="0" y="1"/>
                    <a:pt x="0" y="2"/>
                  </a:cubicBezTo>
                  <a:cubicBezTo>
                    <a:pt x="0" y="2"/>
                    <a:pt x="0" y="2"/>
                    <a:pt x="0" y="3"/>
                  </a:cubicBezTo>
                  <a:cubicBezTo>
                    <a:pt x="0" y="3"/>
                    <a:pt x="0" y="3"/>
                    <a:pt x="0" y="4"/>
                  </a:cubicBezTo>
                  <a:cubicBezTo>
                    <a:pt x="0" y="4"/>
                    <a:pt x="0" y="4"/>
                    <a:pt x="1" y="4"/>
                  </a:cubicBezTo>
                  <a:cubicBezTo>
                    <a:pt x="1" y="5"/>
                    <a:pt x="1" y="5"/>
                    <a:pt x="1" y="5"/>
                  </a:cubicBezTo>
                  <a:cubicBezTo>
                    <a:pt x="1" y="5"/>
                    <a:pt x="1" y="5"/>
                    <a:pt x="2" y="5"/>
                  </a:cubicBezTo>
                  <a:cubicBezTo>
                    <a:pt x="2" y="5"/>
                    <a:pt x="2" y="5"/>
                    <a:pt x="2" y="5"/>
                  </a:cubicBezTo>
                  <a:cubicBezTo>
                    <a:pt x="2" y="5"/>
                    <a:pt x="2" y="5"/>
                    <a:pt x="2"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9">
              <a:extLst>
                <a:ext uri="{FF2B5EF4-FFF2-40B4-BE49-F238E27FC236}">
                  <a16:creationId xmlns:a16="http://schemas.microsoft.com/office/drawing/2014/main" id="{4D7590BE-41E5-4B00-A1DE-61BA40E11A8C}"/>
                </a:ext>
              </a:extLst>
            </p:cNvPr>
            <p:cNvSpPr>
              <a:spLocks noEditPoints="1"/>
            </p:cNvSpPr>
            <p:nvPr/>
          </p:nvSpPr>
          <p:spPr bwMode="auto">
            <a:xfrm>
              <a:off x="1033463" y="21431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4"/>
                    <a:pt x="3" y="5"/>
                  </a:cubicBezTo>
                  <a:cubicBezTo>
                    <a:pt x="3" y="5"/>
                    <a:pt x="3"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3" y="0"/>
                  </a:cubicBezTo>
                  <a:cubicBezTo>
                    <a:pt x="2" y="0"/>
                    <a:pt x="2" y="0"/>
                    <a:pt x="2" y="0"/>
                  </a:cubicBezTo>
                  <a:cubicBezTo>
                    <a:pt x="2" y="0"/>
                    <a:pt x="2"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2" y="5"/>
                    <a:pt x="2" y="5"/>
                    <a:pt x="2" y="5"/>
                  </a:cubicBezTo>
                  <a:cubicBezTo>
                    <a:pt x="2" y="5"/>
                    <a:pt x="2"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0">
              <a:extLst>
                <a:ext uri="{FF2B5EF4-FFF2-40B4-BE49-F238E27FC236}">
                  <a16:creationId xmlns:a16="http://schemas.microsoft.com/office/drawing/2014/main" id="{4AEADBFC-304D-4A44-8034-1BEFAD5CD1B8}"/>
                </a:ext>
              </a:extLst>
            </p:cNvPr>
            <p:cNvSpPr>
              <a:spLocks/>
            </p:cNvSpPr>
            <p:nvPr/>
          </p:nvSpPr>
          <p:spPr bwMode="auto">
            <a:xfrm>
              <a:off x="1052513" y="21431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1"/>
                  </a:cubicBezTo>
                  <a:cubicBezTo>
                    <a:pt x="1" y="1"/>
                    <a:pt x="1" y="1"/>
                    <a:pt x="1" y="1"/>
                  </a:cubicBezTo>
                  <a:cubicBezTo>
                    <a:pt x="1"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1">
              <a:extLst>
                <a:ext uri="{FF2B5EF4-FFF2-40B4-BE49-F238E27FC236}">
                  <a16:creationId xmlns:a16="http://schemas.microsoft.com/office/drawing/2014/main" id="{835A54BF-656B-4364-856E-C058B924D80E}"/>
                </a:ext>
              </a:extLst>
            </p:cNvPr>
            <p:cNvSpPr>
              <a:spLocks noEditPoints="1"/>
            </p:cNvSpPr>
            <p:nvPr/>
          </p:nvSpPr>
          <p:spPr bwMode="auto">
            <a:xfrm>
              <a:off x="1066801" y="21431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92">
              <a:extLst>
                <a:ext uri="{FF2B5EF4-FFF2-40B4-BE49-F238E27FC236}">
                  <a16:creationId xmlns:a16="http://schemas.microsoft.com/office/drawing/2014/main" id="{EE5DF6CD-DF5A-4E69-B075-7EFD40E7B678}"/>
                </a:ext>
              </a:extLst>
            </p:cNvPr>
            <p:cNvSpPr>
              <a:spLocks/>
            </p:cNvSpPr>
            <p:nvPr/>
          </p:nvSpPr>
          <p:spPr bwMode="auto">
            <a:xfrm>
              <a:off x="1085851"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1 h 6"/>
                <a:gd name="T20" fmla="*/ 1 w 2"/>
                <a:gd name="T21" fmla="*/ 1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3">
              <a:extLst>
                <a:ext uri="{FF2B5EF4-FFF2-40B4-BE49-F238E27FC236}">
                  <a16:creationId xmlns:a16="http://schemas.microsoft.com/office/drawing/2014/main" id="{64F38E5A-0311-40DE-B1FD-24EC1B18096D}"/>
                </a:ext>
              </a:extLst>
            </p:cNvPr>
            <p:cNvSpPr>
              <a:spLocks noEditPoints="1"/>
            </p:cNvSpPr>
            <p:nvPr/>
          </p:nvSpPr>
          <p:spPr bwMode="auto">
            <a:xfrm>
              <a:off x="1104901" y="21431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1 w 3"/>
                <a:gd name="T27" fmla="*/ 0 h 6"/>
                <a:gd name="T28" fmla="*/ 1 w 3"/>
                <a:gd name="T29" fmla="*/ 0 h 6"/>
                <a:gd name="T30" fmla="*/ 0 w 3"/>
                <a:gd name="T31" fmla="*/ 1 h 6"/>
                <a:gd name="T32" fmla="*/ 0 w 3"/>
                <a:gd name="T33" fmla="*/ 2 h 6"/>
                <a:gd name="T34" fmla="*/ 0 w 3"/>
                <a:gd name="T35" fmla="*/ 3 h 6"/>
                <a:gd name="T36" fmla="*/ 0 w 3"/>
                <a:gd name="T37" fmla="*/ 4 h 6"/>
                <a:gd name="T38" fmla="*/ 0 w 3"/>
                <a:gd name="T39" fmla="*/ 4 h 6"/>
                <a:gd name="T40" fmla="*/ 1 w 3"/>
                <a:gd name="T41" fmla="*/ 5 h 6"/>
                <a:gd name="T42" fmla="*/ 1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4"/>
                    <a:pt x="3" y="5"/>
                  </a:cubicBezTo>
                  <a:cubicBezTo>
                    <a:pt x="2" y="5"/>
                    <a:pt x="2" y="6"/>
                    <a:pt x="1" y="6"/>
                  </a:cubicBezTo>
                  <a:cubicBezTo>
                    <a:pt x="1" y="6"/>
                    <a:pt x="0" y="5"/>
                    <a:pt x="0" y="5"/>
                  </a:cubicBezTo>
                  <a:cubicBezTo>
                    <a:pt x="0" y="4"/>
                    <a:pt x="0" y="4"/>
                    <a:pt x="0" y="3"/>
                  </a:cubicBezTo>
                  <a:close/>
                  <a:moveTo>
                    <a:pt x="3" y="3"/>
                  </a:moveTo>
                  <a:cubicBezTo>
                    <a:pt x="3" y="2"/>
                    <a:pt x="3" y="2"/>
                    <a:pt x="3" y="2"/>
                  </a:cubicBezTo>
                  <a:cubicBezTo>
                    <a:pt x="2" y="1"/>
                    <a:pt x="2" y="1"/>
                    <a:pt x="2" y="1"/>
                  </a:cubicBezTo>
                  <a:cubicBezTo>
                    <a:pt x="2" y="1"/>
                    <a:pt x="2" y="1"/>
                    <a:pt x="2" y="0"/>
                  </a:cubicBezTo>
                  <a:cubicBezTo>
                    <a:pt x="2" y="0"/>
                    <a:pt x="2" y="0"/>
                    <a:pt x="1" y="0"/>
                  </a:cubicBezTo>
                  <a:cubicBezTo>
                    <a:pt x="1" y="0"/>
                    <a:pt x="1" y="0"/>
                    <a:pt x="1" y="0"/>
                  </a:cubicBezTo>
                  <a:cubicBezTo>
                    <a:pt x="1" y="1"/>
                    <a:pt x="0" y="1"/>
                    <a:pt x="0" y="1"/>
                  </a:cubicBezTo>
                  <a:cubicBezTo>
                    <a:pt x="0" y="1"/>
                    <a:pt x="0" y="1"/>
                    <a:pt x="0" y="2"/>
                  </a:cubicBezTo>
                  <a:cubicBezTo>
                    <a:pt x="0" y="2"/>
                    <a:pt x="0" y="2"/>
                    <a:pt x="0" y="3"/>
                  </a:cubicBezTo>
                  <a:cubicBezTo>
                    <a:pt x="0" y="3"/>
                    <a:pt x="0" y="3"/>
                    <a:pt x="0" y="4"/>
                  </a:cubicBezTo>
                  <a:cubicBezTo>
                    <a:pt x="0" y="4"/>
                    <a:pt x="0" y="4"/>
                    <a:pt x="0" y="4"/>
                  </a:cubicBezTo>
                  <a:cubicBezTo>
                    <a:pt x="0" y="5"/>
                    <a:pt x="1" y="5"/>
                    <a:pt x="1" y="5"/>
                  </a:cubicBezTo>
                  <a:cubicBezTo>
                    <a:pt x="1" y="5"/>
                    <a:pt x="1" y="5"/>
                    <a:pt x="1" y="5"/>
                  </a:cubicBezTo>
                  <a:cubicBezTo>
                    <a:pt x="2" y="5"/>
                    <a:pt x="2" y="5"/>
                    <a:pt x="2" y="5"/>
                  </a:cubicBezTo>
                  <a:cubicBezTo>
                    <a:pt x="2" y="5"/>
                    <a:pt x="2" y="5"/>
                    <a:pt x="2" y="4"/>
                  </a:cubicBezTo>
                  <a:cubicBezTo>
                    <a:pt x="2" y="4"/>
                    <a:pt x="2"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4">
              <a:extLst>
                <a:ext uri="{FF2B5EF4-FFF2-40B4-BE49-F238E27FC236}">
                  <a16:creationId xmlns:a16="http://schemas.microsoft.com/office/drawing/2014/main" id="{B2AF11E9-D8A8-416E-9541-326F691F71A3}"/>
                </a:ext>
              </a:extLst>
            </p:cNvPr>
            <p:cNvSpPr>
              <a:spLocks noEditPoints="1"/>
            </p:cNvSpPr>
            <p:nvPr/>
          </p:nvSpPr>
          <p:spPr bwMode="auto">
            <a:xfrm>
              <a:off x="1119188" y="21431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4"/>
                    <a:pt x="3" y="5"/>
                  </a:cubicBezTo>
                  <a:cubicBezTo>
                    <a:pt x="3" y="5"/>
                    <a:pt x="2"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5">
              <a:extLst>
                <a:ext uri="{FF2B5EF4-FFF2-40B4-BE49-F238E27FC236}">
                  <a16:creationId xmlns:a16="http://schemas.microsoft.com/office/drawing/2014/main" id="{F91088BD-BE65-4FEE-B723-C43F826E87D3}"/>
                </a:ext>
              </a:extLst>
            </p:cNvPr>
            <p:cNvSpPr>
              <a:spLocks/>
            </p:cNvSpPr>
            <p:nvPr/>
          </p:nvSpPr>
          <p:spPr bwMode="auto">
            <a:xfrm>
              <a:off x="1138238"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6">
              <a:extLst>
                <a:ext uri="{FF2B5EF4-FFF2-40B4-BE49-F238E27FC236}">
                  <a16:creationId xmlns:a16="http://schemas.microsoft.com/office/drawing/2014/main" id="{D25315E5-395C-4C60-ADDE-65692F4E2605}"/>
                </a:ext>
              </a:extLst>
            </p:cNvPr>
            <p:cNvSpPr>
              <a:spLocks/>
            </p:cNvSpPr>
            <p:nvPr/>
          </p:nvSpPr>
          <p:spPr bwMode="auto">
            <a:xfrm>
              <a:off x="1157288" y="2143125"/>
              <a:ext cx="6350"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0"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97">
              <a:extLst>
                <a:ext uri="{FF2B5EF4-FFF2-40B4-BE49-F238E27FC236}">
                  <a16:creationId xmlns:a16="http://schemas.microsoft.com/office/drawing/2014/main" id="{FECDA164-8F38-40E9-8E51-084C53946DC6}"/>
                </a:ext>
              </a:extLst>
            </p:cNvPr>
            <p:cNvSpPr>
              <a:spLocks noEditPoints="1"/>
            </p:cNvSpPr>
            <p:nvPr/>
          </p:nvSpPr>
          <p:spPr bwMode="auto">
            <a:xfrm>
              <a:off x="1171576"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3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2" y="1"/>
                    <a:pt x="2" y="1"/>
                    <a:pt x="2" y="0"/>
                  </a:cubicBezTo>
                  <a:cubicBezTo>
                    <a:pt x="2" y="0"/>
                    <a:pt x="2" y="0"/>
                    <a:pt x="2" y="0"/>
                  </a:cubicBezTo>
                  <a:cubicBezTo>
                    <a:pt x="1" y="0"/>
                    <a:pt x="1" y="0"/>
                    <a:pt x="1" y="0"/>
                  </a:cubicBezTo>
                  <a:cubicBezTo>
                    <a:pt x="1" y="1"/>
                    <a:pt x="1" y="1"/>
                    <a:pt x="1" y="1"/>
                  </a:cubicBezTo>
                  <a:cubicBezTo>
                    <a:pt x="1" y="1"/>
                    <a:pt x="0" y="1"/>
                    <a:pt x="0" y="2"/>
                  </a:cubicBezTo>
                  <a:cubicBezTo>
                    <a:pt x="0" y="2"/>
                    <a:pt x="0" y="2"/>
                    <a:pt x="0" y="3"/>
                  </a:cubicBezTo>
                  <a:cubicBezTo>
                    <a:pt x="0" y="3"/>
                    <a:pt x="0" y="3"/>
                    <a:pt x="0" y="4"/>
                  </a:cubicBezTo>
                  <a:cubicBezTo>
                    <a:pt x="0" y="4"/>
                    <a:pt x="1" y="4"/>
                    <a:pt x="1" y="4"/>
                  </a:cubicBezTo>
                  <a:cubicBezTo>
                    <a:pt x="1" y="5"/>
                    <a:pt x="1" y="5"/>
                    <a:pt x="1" y="5"/>
                  </a:cubicBezTo>
                  <a:cubicBezTo>
                    <a:pt x="1" y="5"/>
                    <a:pt x="1" y="5"/>
                    <a:pt x="2" y="5"/>
                  </a:cubicBezTo>
                  <a:cubicBezTo>
                    <a:pt x="2" y="5"/>
                    <a:pt x="2" y="5"/>
                    <a:pt x="2" y="5"/>
                  </a:cubicBezTo>
                  <a:cubicBezTo>
                    <a:pt x="2" y="5"/>
                    <a:pt x="2"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98">
              <a:extLst>
                <a:ext uri="{FF2B5EF4-FFF2-40B4-BE49-F238E27FC236}">
                  <a16:creationId xmlns:a16="http://schemas.microsoft.com/office/drawing/2014/main" id="{F0F1094A-4354-41DE-BAE0-D3ACD6A6F83A}"/>
                </a:ext>
              </a:extLst>
            </p:cNvPr>
            <p:cNvSpPr>
              <a:spLocks noEditPoints="1"/>
            </p:cNvSpPr>
            <p:nvPr/>
          </p:nvSpPr>
          <p:spPr bwMode="auto">
            <a:xfrm>
              <a:off x="1187451" y="21431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99">
              <a:extLst>
                <a:ext uri="{FF2B5EF4-FFF2-40B4-BE49-F238E27FC236}">
                  <a16:creationId xmlns:a16="http://schemas.microsoft.com/office/drawing/2014/main" id="{4971E8DA-225C-42C8-9364-15CA4AABF982}"/>
                </a:ext>
              </a:extLst>
            </p:cNvPr>
            <p:cNvSpPr>
              <a:spLocks noEditPoints="1"/>
            </p:cNvSpPr>
            <p:nvPr/>
          </p:nvSpPr>
          <p:spPr bwMode="auto">
            <a:xfrm>
              <a:off x="1204913" y="21431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3" y="1"/>
                    <a:pt x="2"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2"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00">
              <a:extLst>
                <a:ext uri="{FF2B5EF4-FFF2-40B4-BE49-F238E27FC236}">
                  <a16:creationId xmlns:a16="http://schemas.microsoft.com/office/drawing/2014/main" id="{50C67041-D499-41E0-8F6A-E62BD78D8000}"/>
                </a:ext>
              </a:extLst>
            </p:cNvPr>
            <p:cNvSpPr>
              <a:spLocks/>
            </p:cNvSpPr>
            <p:nvPr/>
          </p:nvSpPr>
          <p:spPr bwMode="auto">
            <a:xfrm>
              <a:off x="1223963"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01">
              <a:extLst>
                <a:ext uri="{FF2B5EF4-FFF2-40B4-BE49-F238E27FC236}">
                  <a16:creationId xmlns:a16="http://schemas.microsoft.com/office/drawing/2014/main" id="{DA9ED659-8861-4342-952D-3FCFF1B0259B}"/>
                </a:ext>
              </a:extLst>
            </p:cNvPr>
            <p:cNvSpPr>
              <a:spLocks noEditPoints="1"/>
            </p:cNvSpPr>
            <p:nvPr/>
          </p:nvSpPr>
          <p:spPr bwMode="auto">
            <a:xfrm>
              <a:off x="1239838" y="21431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4"/>
                    <a:pt x="3" y="5"/>
                  </a:cubicBezTo>
                  <a:cubicBezTo>
                    <a:pt x="3" y="5"/>
                    <a:pt x="2"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02">
              <a:extLst>
                <a:ext uri="{FF2B5EF4-FFF2-40B4-BE49-F238E27FC236}">
                  <a16:creationId xmlns:a16="http://schemas.microsoft.com/office/drawing/2014/main" id="{967B6701-8B41-4685-BA15-CBE70D6E8016}"/>
                </a:ext>
              </a:extLst>
            </p:cNvPr>
            <p:cNvSpPr>
              <a:spLocks/>
            </p:cNvSpPr>
            <p:nvPr/>
          </p:nvSpPr>
          <p:spPr bwMode="auto">
            <a:xfrm>
              <a:off x="1258888" y="21431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03">
              <a:extLst>
                <a:ext uri="{FF2B5EF4-FFF2-40B4-BE49-F238E27FC236}">
                  <a16:creationId xmlns:a16="http://schemas.microsoft.com/office/drawing/2014/main" id="{2EAD5CB9-0FDC-420B-A516-93432B554781}"/>
                </a:ext>
              </a:extLst>
            </p:cNvPr>
            <p:cNvSpPr>
              <a:spLocks noEditPoints="1"/>
            </p:cNvSpPr>
            <p:nvPr/>
          </p:nvSpPr>
          <p:spPr bwMode="auto">
            <a:xfrm>
              <a:off x="1273176" y="21431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4"/>
                    <a:pt x="3" y="5"/>
                  </a:cubicBezTo>
                  <a:cubicBezTo>
                    <a:pt x="3" y="5"/>
                    <a:pt x="3"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3" y="0"/>
                  </a:cubicBezTo>
                  <a:cubicBezTo>
                    <a:pt x="2" y="0"/>
                    <a:pt x="2" y="0"/>
                    <a:pt x="2" y="0"/>
                  </a:cubicBezTo>
                  <a:cubicBezTo>
                    <a:pt x="2" y="0"/>
                    <a:pt x="2"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2" y="5"/>
                    <a:pt x="2" y="5"/>
                    <a:pt x="2" y="5"/>
                  </a:cubicBezTo>
                  <a:cubicBezTo>
                    <a:pt x="2" y="5"/>
                    <a:pt x="2"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04">
              <a:extLst>
                <a:ext uri="{FF2B5EF4-FFF2-40B4-BE49-F238E27FC236}">
                  <a16:creationId xmlns:a16="http://schemas.microsoft.com/office/drawing/2014/main" id="{92D55732-90F5-4BCC-8C23-71CCD378B916}"/>
                </a:ext>
              </a:extLst>
            </p:cNvPr>
            <p:cNvSpPr>
              <a:spLocks noEditPoints="1"/>
            </p:cNvSpPr>
            <p:nvPr/>
          </p:nvSpPr>
          <p:spPr bwMode="auto">
            <a:xfrm>
              <a:off x="912813"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2" y="0"/>
                    <a:pt x="2" y="0"/>
                  </a:cubicBezTo>
                  <a:cubicBezTo>
                    <a:pt x="3" y="0"/>
                    <a:pt x="3" y="0"/>
                    <a:pt x="3" y="0"/>
                  </a:cubicBezTo>
                  <a:cubicBezTo>
                    <a:pt x="4" y="1"/>
                    <a:pt x="4" y="1"/>
                    <a:pt x="4" y="2"/>
                  </a:cubicBezTo>
                  <a:cubicBezTo>
                    <a:pt x="4" y="3"/>
                    <a:pt x="4" y="4"/>
                    <a:pt x="3" y="5"/>
                  </a:cubicBezTo>
                  <a:cubicBezTo>
                    <a:pt x="3" y="5"/>
                    <a:pt x="3" y="5"/>
                    <a:pt x="2" y="5"/>
                  </a:cubicBezTo>
                  <a:cubicBezTo>
                    <a:pt x="2"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5">
              <a:extLst>
                <a:ext uri="{FF2B5EF4-FFF2-40B4-BE49-F238E27FC236}">
                  <a16:creationId xmlns:a16="http://schemas.microsoft.com/office/drawing/2014/main" id="{0D2ECDD0-AD94-4A0B-B91D-9134700DED2F}"/>
                </a:ext>
              </a:extLst>
            </p:cNvPr>
            <p:cNvSpPr>
              <a:spLocks/>
            </p:cNvSpPr>
            <p:nvPr/>
          </p:nvSpPr>
          <p:spPr bwMode="auto">
            <a:xfrm>
              <a:off x="931863"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1" y="1"/>
                  </a:cubicBezTo>
                  <a:cubicBezTo>
                    <a:pt x="1" y="1"/>
                    <a:pt x="1" y="1"/>
                    <a:pt x="1" y="1"/>
                  </a:cubicBezTo>
                  <a:cubicBezTo>
                    <a:pt x="1" y="1"/>
                    <a:pt x="1" y="1"/>
                    <a:pt x="1" y="1"/>
                  </a:cubicBezTo>
                  <a:cubicBezTo>
                    <a:pt x="1" y="1"/>
                    <a:pt x="1"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6">
              <a:extLst>
                <a:ext uri="{FF2B5EF4-FFF2-40B4-BE49-F238E27FC236}">
                  <a16:creationId xmlns:a16="http://schemas.microsoft.com/office/drawing/2014/main" id="{37369D1F-30D8-4728-8F3A-9EC1DAC17E37}"/>
                </a:ext>
              </a:extLst>
            </p:cNvPr>
            <p:cNvSpPr>
              <a:spLocks noEditPoints="1"/>
            </p:cNvSpPr>
            <p:nvPr/>
          </p:nvSpPr>
          <p:spPr bwMode="auto">
            <a:xfrm>
              <a:off x="946151" y="2181225"/>
              <a:ext cx="15875" cy="17463"/>
            </a:xfrm>
            <a:custGeom>
              <a:avLst/>
              <a:gdLst>
                <a:gd name="T0" fmla="*/ 0 w 4"/>
                <a:gd name="T1" fmla="*/ 2 h 5"/>
                <a:gd name="T2" fmla="*/ 1 w 4"/>
                <a:gd name="T3" fmla="*/ 0 h 5"/>
                <a:gd name="T4" fmla="*/ 2 w 4"/>
                <a:gd name="T5" fmla="*/ 0 h 5"/>
                <a:gd name="T6" fmla="*/ 4 w 4"/>
                <a:gd name="T7" fmla="*/ 0 h 5"/>
                <a:gd name="T8" fmla="*/ 4 w 4"/>
                <a:gd name="T9" fmla="*/ 2 h 5"/>
                <a:gd name="T10" fmla="*/ 4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2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1" y="1"/>
                    <a:pt x="1" y="0"/>
                  </a:cubicBezTo>
                  <a:cubicBezTo>
                    <a:pt x="1" y="0"/>
                    <a:pt x="2" y="0"/>
                    <a:pt x="2" y="0"/>
                  </a:cubicBezTo>
                  <a:cubicBezTo>
                    <a:pt x="3" y="0"/>
                    <a:pt x="3" y="0"/>
                    <a:pt x="4" y="0"/>
                  </a:cubicBezTo>
                  <a:cubicBezTo>
                    <a:pt x="4" y="1"/>
                    <a:pt x="4" y="1"/>
                    <a:pt x="4" y="2"/>
                  </a:cubicBezTo>
                  <a:cubicBezTo>
                    <a:pt x="4" y="3"/>
                    <a:pt x="4" y="4"/>
                    <a:pt x="4" y="5"/>
                  </a:cubicBezTo>
                  <a:cubicBezTo>
                    <a:pt x="3" y="5"/>
                    <a:pt x="3" y="5"/>
                    <a:pt x="2" y="5"/>
                  </a:cubicBezTo>
                  <a:cubicBezTo>
                    <a:pt x="2" y="5"/>
                    <a:pt x="1" y="5"/>
                    <a:pt x="1" y="5"/>
                  </a:cubicBezTo>
                  <a:cubicBezTo>
                    <a:pt x="1"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2"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07">
              <a:extLst>
                <a:ext uri="{FF2B5EF4-FFF2-40B4-BE49-F238E27FC236}">
                  <a16:creationId xmlns:a16="http://schemas.microsoft.com/office/drawing/2014/main" id="{B83D314E-173B-4274-9310-8784202B91C6}"/>
                </a:ext>
              </a:extLst>
            </p:cNvPr>
            <p:cNvSpPr>
              <a:spLocks/>
            </p:cNvSpPr>
            <p:nvPr/>
          </p:nvSpPr>
          <p:spPr bwMode="auto">
            <a:xfrm>
              <a:off x="965201"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2" y="1"/>
                  </a:cubicBezTo>
                  <a:cubicBezTo>
                    <a:pt x="2"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08">
              <a:extLst>
                <a:ext uri="{FF2B5EF4-FFF2-40B4-BE49-F238E27FC236}">
                  <a16:creationId xmlns:a16="http://schemas.microsoft.com/office/drawing/2014/main" id="{4FD5DAE0-26AE-440E-801A-5E7E64976FD8}"/>
                </a:ext>
              </a:extLst>
            </p:cNvPr>
            <p:cNvSpPr>
              <a:spLocks noEditPoints="1"/>
            </p:cNvSpPr>
            <p:nvPr/>
          </p:nvSpPr>
          <p:spPr bwMode="auto">
            <a:xfrm>
              <a:off x="984251"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2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2" y="1"/>
                    <a:pt x="2" y="1"/>
                    <a:pt x="2" y="1"/>
                  </a:cubicBezTo>
                  <a:cubicBezTo>
                    <a:pt x="2" y="0"/>
                    <a:pt x="2" y="0"/>
                    <a:pt x="2" y="0"/>
                  </a:cubicBezTo>
                  <a:cubicBezTo>
                    <a:pt x="2" y="0"/>
                    <a:pt x="2" y="0"/>
                    <a:pt x="1" y="0"/>
                  </a:cubicBezTo>
                  <a:cubicBezTo>
                    <a:pt x="1" y="0"/>
                    <a:pt x="1" y="0"/>
                    <a:pt x="1" y="0"/>
                  </a:cubicBezTo>
                  <a:cubicBezTo>
                    <a:pt x="1" y="0"/>
                    <a:pt x="0" y="0"/>
                    <a:pt x="0" y="1"/>
                  </a:cubicBezTo>
                  <a:cubicBezTo>
                    <a:pt x="0" y="1"/>
                    <a:pt x="0" y="1"/>
                    <a:pt x="0" y="2"/>
                  </a:cubicBezTo>
                  <a:cubicBezTo>
                    <a:pt x="0" y="2"/>
                    <a:pt x="0" y="2"/>
                    <a:pt x="0" y="2"/>
                  </a:cubicBezTo>
                  <a:cubicBezTo>
                    <a:pt x="0" y="3"/>
                    <a:pt x="0" y="3"/>
                    <a:pt x="0" y="3"/>
                  </a:cubicBezTo>
                  <a:cubicBezTo>
                    <a:pt x="0" y="4"/>
                    <a:pt x="0" y="4"/>
                    <a:pt x="0" y="4"/>
                  </a:cubicBezTo>
                  <a:cubicBezTo>
                    <a:pt x="0" y="4"/>
                    <a:pt x="1" y="5"/>
                    <a:pt x="1" y="5"/>
                  </a:cubicBezTo>
                  <a:cubicBezTo>
                    <a:pt x="1" y="5"/>
                    <a:pt x="1" y="5"/>
                    <a:pt x="1" y="5"/>
                  </a:cubicBezTo>
                  <a:cubicBezTo>
                    <a:pt x="2" y="5"/>
                    <a:pt x="2" y="5"/>
                    <a:pt x="2" y="5"/>
                  </a:cubicBezTo>
                  <a:cubicBezTo>
                    <a:pt x="2" y="5"/>
                    <a:pt x="2" y="4"/>
                    <a:pt x="2" y="4"/>
                  </a:cubicBezTo>
                  <a:cubicBezTo>
                    <a:pt x="2" y="4"/>
                    <a:pt x="2"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09">
              <a:extLst>
                <a:ext uri="{FF2B5EF4-FFF2-40B4-BE49-F238E27FC236}">
                  <a16:creationId xmlns:a16="http://schemas.microsoft.com/office/drawing/2014/main" id="{3BE469DF-9F82-4958-98D5-6B080DB39DA8}"/>
                </a:ext>
              </a:extLst>
            </p:cNvPr>
            <p:cNvSpPr>
              <a:spLocks noEditPoints="1"/>
            </p:cNvSpPr>
            <p:nvPr/>
          </p:nvSpPr>
          <p:spPr bwMode="auto">
            <a:xfrm>
              <a:off x="998538" y="2181225"/>
              <a:ext cx="15875"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10">
              <a:extLst>
                <a:ext uri="{FF2B5EF4-FFF2-40B4-BE49-F238E27FC236}">
                  <a16:creationId xmlns:a16="http://schemas.microsoft.com/office/drawing/2014/main" id="{C12FA8BD-DB5B-4AFC-B278-43F09E03D566}"/>
                </a:ext>
              </a:extLst>
            </p:cNvPr>
            <p:cNvSpPr>
              <a:spLocks/>
            </p:cNvSpPr>
            <p:nvPr/>
          </p:nvSpPr>
          <p:spPr bwMode="auto">
            <a:xfrm>
              <a:off x="1017588"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0"/>
                    <a:pt x="2" y="0"/>
                    <a:pt x="2" y="0"/>
                  </a:cubicBezTo>
                  <a:cubicBezTo>
                    <a:pt x="1" y="0"/>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1">
              <a:extLst>
                <a:ext uri="{FF2B5EF4-FFF2-40B4-BE49-F238E27FC236}">
                  <a16:creationId xmlns:a16="http://schemas.microsoft.com/office/drawing/2014/main" id="{7B23F38A-73AA-439C-9C65-A856E6FDCAA5}"/>
                </a:ext>
              </a:extLst>
            </p:cNvPr>
            <p:cNvSpPr>
              <a:spLocks noEditPoints="1"/>
            </p:cNvSpPr>
            <p:nvPr/>
          </p:nvSpPr>
          <p:spPr bwMode="auto">
            <a:xfrm>
              <a:off x="1033463"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12">
              <a:extLst>
                <a:ext uri="{FF2B5EF4-FFF2-40B4-BE49-F238E27FC236}">
                  <a16:creationId xmlns:a16="http://schemas.microsoft.com/office/drawing/2014/main" id="{35C8052A-2C14-4F9A-85B5-61C4F9C7A6EF}"/>
                </a:ext>
              </a:extLst>
            </p:cNvPr>
            <p:cNvSpPr>
              <a:spLocks/>
            </p:cNvSpPr>
            <p:nvPr/>
          </p:nvSpPr>
          <p:spPr bwMode="auto">
            <a:xfrm>
              <a:off x="1052513" y="2181225"/>
              <a:ext cx="6350"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1" y="1"/>
                  </a:cubicBezTo>
                  <a:cubicBezTo>
                    <a:pt x="1" y="1"/>
                    <a:pt x="1" y="1"/>
                    <a:pt x="1" y="1"/>
                  </a:cubicBezTo>
                  <a:cubicBezTo>
                    <a:pt x="1" y="1"/>
                    <a:pt x="1" y="1"/>
                    <a:pt x="1" y="1"/>
                  </a:cubicBezTo>
                  <a:cubicBezTo>
                    <a:pt x="1"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13">
              <a:extLst>
                <a:ext uri="{FF2B5EF4-FFF2-40B4-BE49-F238E27FC236}">
                  <a16:creationId xmlns:a16="http://schemas.microsoft.com/office/drawing/2014/main" id="{A99C8A4A-2164-4AAB-B4C7-87328A9A8A39}"/>
                </a:ext>
              </a:extLst>
            </p:cNvPr>
            <p:cNvSpPr>
              <a:spLocks noEditPoints="1"/>
            </p:cNvSpPr>
            <p:nvPr/>
          </p:nvSpPr>
          <p:spPr bwMode="auto">
            <a:xfrm>
              <a:off x="1066801" y="2181225"/>
              <a:ext cx="14287" cy="17463"/>
            </a:xfrm>
            <a:custGeom>
              <a:avLst/>
              <a:gdLst>
                <a:gd name="T0" fmla="*/ 0 w 4"/>
                <a:gd name="T1" fmla="*/ 2 h 5"/>
                <a:gd name="T2" fmla="*/ 1 w 4"/>
                <a:gd name="T3" fmla="*/ 0 h 5"/>
                <a:gd name="T4" fmla="*/ 2 w 4"/>
                <a:gd name="T5" fmla="*/ 0 h 5"/>
                <a:gd name="T6" fmla="*/ 4 w 4"/>
                <a:gd name="T7" fmla="*/ 0 h 5"/>
                <a:gd name="T8" fmla="*/ 4 w 4"/>
                <a:gd name="T9" fmla="*/ 2 h 5"/>
                <a:gd name="T10" fmla="*/ 4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2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1" y="1"/>
                    <a:pt x="1" y="0"/>
                  </a:cubicBezTo>
                  <a:cubicBezTo>
                    <a:pt x="1" y="0"/>
                    <a:pt x="2" y="0"/>
                    <a:pt x="2" y="0"/>
                  </a:cubicBezTo>
                  <a:cubicBezTo>
                    <a:pt x="3" y="0"/>
                    <a:pt x="3" y="0"/>
                    <a:pt x="4" y="0"/>
                  </a:cubicBezTo>
                  <a:cubicBezTo>
                    <a:pt x="4" y="1"/>
                    <a:pt x="4" y="1"/>
                    <a:pt x="4" y="2"/>
                  </a:cubicBezTo>
                  <a:cubicBezTo>
                    <a:pt x="4" y="3"/>
                    <a:pt x="4" y="4"/>
                    <a:pt x="4" y="5"/>
                  </a:cubicBezTo>
                  <a:cubicBezTo>
                    <a:pt x="3" y="5"/>
                    <a:pt x="3" y="5"/>
                    <a:pt x="2" y="5"/>
                  </a:cubicBezTo>
                  <a:cubicBezTo>
                    <a:pt x="2" y="5"/>
                    <a:pt x="1" y="5"/>
                    <a:pt x="1" y="5"/>
                  </a:cubicBezTo>
                  <a:cubicBezTo>
                    <a:pt x="1"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2"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14">
              <a:extLst>
                <a:ext uri="{FF2B5EF4-FFF2-40B4-BE49-F238E27FC236}">
                  <a16:creationId xmlns:a16="http://schemas.microsoft.com/office/drawing/2014/main" id="{36A674E5-3F0B-413C-8008-2F98CF619387}"/>
                </a:ext>
              </a:extLst>
            </p:cNvPr>
            <p:cNvSpPr>
              <a:spLocks noEditPoints="1"/>
            </p:cNvSpPr>
            <p:nvPr/>
          </p:nvSpPr>
          <p:spPr bwMode="auto">
            <a:xfrm>
              <a:off x="1085851" y="2181225"/>
              <a:ext cx="14287" cy="17463"/>
            </a:xfrm>
            <a:custGeom>
              <a:avLst/>
              <a:gdLst>
                <a:gd name="T0" fmla="*/ 0 w 4"/>
                <a:gd name="T1" fmla="*/ 2 h 5"/>
                <a:gd name="T2" fmla="*/ 0 w 4"/>
                <a:gd name="T3" fmla="*/ 0 h 5"/>
                <a:gd name="T4" fmla="*/ 2 w 4"/>
                <a:gd name="T5" fmla="*/ 0 h 5"/>
                <a:gd name="T6" fmla="*/ 3 w 4"/>
                <a:gd name="T7" fmla="*/ 0 h 5"/>
                <a:gd name="T8" fmla="*/ 4 w 4"/>
                <a:gd name="T9" fmla="*/ 2 h 5"/>
                <a:gd name="T10" fmla="*/ 3 w 4"/>
                <a:gd name="T11" fmla="*/ 5 h 5"/>
                <a:gd name="T12" fmla="*/ 2 w 4"/>
                <a:gd name="T13" fmla="*/ 5 h 5"/>
                <a:gd name="T14" fmla="*/ 0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0" y="0"/>
                  </a:cubicBezTo>
                  <a:cubicBezTo>
                    <a:pt x="1" y="0"/>
                    <a:pt x="1" y="0"/>
                    <a:pt x="2" y="0"/>
                  </a:cubicBezTo>
                  <a:cubicBezTo>
                    <a:pt x="2" y="0"/>
                    <a:pt x="3" y="0"/>
                    <a:pt x="3" y="0"/>
                  </a:cubicBezTo>
                  <a:cubicBezTo>
                    <a:pt x="3" y="1"/>
                    <a:pt x="4" y="1"/>
                    <a:pt x="4" y="2"/>
                  </a:cubicBezTo>
                  <a:cubicBezTo>
                    <a:pt x="4"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3" y="0"/>
                    <a:pt x="3"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5">
              <a:extLst>
                <a:ext uri="{FF2B5EF4-FFF2-40B4-BE49-F238E27FC236}">
                  <a16:creationId xmlns:a16="http://schemas.microsoft.com/office/drawing/2014/main" id="{374CE80B-B07A-4FBB-AF71-F1F2627E2A42}"/>
                </a:ext>
              </a:extLst>
            </p:cNvPr>
            <p:cNvSpPr>
              <a:spLocks/>
            </p:cNvSpPr>
            <p:nvPr/>
          </p:nvSpPr>
          <p:spPr bwMode="auto">
            <a:xfrm>
              <a:off x="1104901" y="2181225"/>
              <a:ext cx="6350" cy="17463"/>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16">
              <a:extLst>
                <a:ext uri="{FF2B5EF4-FFF2-40B4-BE49-F238E27FC236}">
                  <a16:creationId xmlns:a16="http://schemas.microsoft.com/office/drawing/2014/main" id="{988D6BA6-8AD1-4101-AED8-54DB7E1A2181}"/>
                </a:ext>
              </a:extLst>
            </p:cNvPr>
            <p:cNvSpPr>
              <a:spLocks/>
            </p:cNvSpPr>
            <p:nvPr/>
          </p:nvSpPr>
          <p:spPr bwMode="auto">
            <a:xfrm>
              <a:off x="1119188"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2"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2" y="1"/>
                  </a:cubicBezTo>
                  <a:cubicBezTo>
                    <a:pt x="2" y="1"/>
                    <a:pt x="2"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17">
              <a:extLst>
                <a:ext uri="{FF2B5EF4-FFF2-40B4-BE49-F238E27FC236}">
                  <a16:creationId xmlns:a16="http://schemas.microsoft.com/office/drawing/2014/main" id="{F1F7F848-28D0-4DB8-BA3A-AE55A3E95FE3}"/>
                </a:ext>
              </a:extLst>
            </p:cNvPr>
            <p:cNvSpPr>
              <a:spLocks noEditPoints="1"/>
            </p:cNvSpPr>
            <p:nvPr/>
          </p:nvSpPr>
          <p:spPr bwMode="auto">
            <a:xfrm>
              <a:off x="1138238"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1 w 3"/>
                <a:gd name="T31" fmla="*/ 1 h 5"/>
                <a:gd name="T32" fmla="*/ 0 w 3"/>
                <a:gd name="T33" fmla="*/ 2 h 5"/>
                <a:gd name="T34" fmla="*/ 0 w 3"/>
                <a:gd name="T35" fmla="*/ 2 h 5"/>
                <a:gd name="T36" fmla="*/ 0 w 3"/>
                <a:gd name="T37" fmla="*/ 3 h 5"/>
                <a:gd name="T38" fmla="*/ 1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3" y="1"/>
                    <a:pt x="3" y="1"/>
                    <a:pt x="2" y="1"/>
                  </a:cubicBezTo>
                  <a:cubicBezTo>
                    <a:pt x="2" y="0"/>
                    <a:pt x="2" y="0"/>
                    <a:pt x="2" y="0"/>
                  </a:cubicBezTo>
                  <a:cubicBezTo>
                    <a:pt x="2" y="0"/>
                    <a:pt x="2" y="0"/>
                    <a:pt x="1" y="0"/>
                  </a:cubicBezTo>
                  <a:cubicBezTo>
                    <a:pt x="1" y="0"/>
                    <a:pt x="1" y="0"/>
                    <a:pt x="1" y="0"/>
                  </a:cubicBezTo>
                  <a:cubicBezTo>
                    <a:pt x="1" y="0"/>
                    <a:pt x="1" y="0"/>
                    <a:pt x="1" y="1"/>
                  </a:cubicBezTo>
                  <a:cubicBezTo>
                    <a:pt x="0" y="1"/>
                    <a:pt x="0" y="1"/>
                    <a:pt x="0" y="2"/>
                  </a:cubicBezTo>
                  <a:cubicBezTo>
                    <a:pt x="0" y="2"/>
                    <a:pt x="0" y="2"/>
                    <a:pt x="0" y="2"/>
                  </a:cubicBezTo>
                  <a:cubicBezTo>
                    <a:pt x="0" y="3"/>
                    <a:pt x="0" y="3"/>
                    <a:pt x="0" y="3"/>
                  </a:cubicBezTo>
                  <a:cubicBezTo>
                    <a:pt x="0" y="4"/>
                    <a:pt x="0" y="4"/>
                    <a:pt x="1"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18">
              <a:extLst>
                <a:ext uri="{FF2B5EF4-FFF2-40B4-BE49-F238E27FC236}">
                  <a16:creationId xmlns:a16="http://schemas.microsoft.com/office/drawing/2014/main" id="{7FC39CBB-A854-421F-89B6-78FBDC55EBF3}"/>
                </a:ext>
              </a:extLst>
            </p:cNvPr>
            <p:cNvSpPr>
              <a:spLocks noEditPoints="1"/>
            </p:cNvSpPr>
            <p:nvPr/>
          </p:nvSpPr>
          <p:spPr bwMode="auto">
            <a:xfrm>
              <a:off x="1152526" y="2181225"/>
              <a:ext cx="15875"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19">
              <a:extLst>
                <a:ext uri="{FF2B5EF4-FFF2-40B4-BE49-F238E27FC236}">
                  <a16:creationId xmlns:a16="http://schemas.microsoft.com/office/drawing/2014/main" id="{1FAE11C7-0236-44E9-AE7E-205FE1E47124}"/>
                </a:ext>
              </a:extLst>
            </p:cNvPr>
            <p:cNvSpPr>
              <a:spLocks noEditPoints="1"/>
            </p:cNvSpPr>
            <p:nvPr/>
          </p:nvSpPr>
          <p:spPr bwMode="auto">
            <a:xfrm>
              <a:off x="1171576" y="2181225"/>
              <a:ext cx="11112" cy="17463"/>
            </a:xfrm>
            <a:custGeom>
              <a:avLst/>
              <a:gdLst>
                <a:gd name="T0" fmla="*/ 0 w 3"/>
                <a:gd name="T1" fmla="*/ 2 h 5"/>
                <a:gd name="T2" fmla="*/ 0 w 3"/>
                <a:gd name="T3" fmla="*/ 0 h 5"/>
                <a:gd name="T4" fmla="*/ 2 w 3"/>
                <a:gd name="T5" fmla="*/ 0 h 5"/>
                <a:gd name="T6" fmla="*/ 3 w 3"/>
                <a:gd name="T7" fmla="*/ 0 h 5"/>
                <a:gd name="T8" fmla="*/ 3 w 3"/>
                <a:gd name="T9" fmla="*/ 2 h 5"/>
                <a:gd name="T10" fmla="*/ 3 w 3"/>
                <a:gd name="T11" fmla="*/ 5 h 5"/>
                <a:gd name="T12" fmla="*/ 2 w 3"/>
                <a:gd name="T13" fmla="*/ 5 h 5"/>
                <a:gd name="T14" fmla="*/ 0 w 3"/>
                <a:gd name="T15" fmla="*/ 5 h 5"/>
                <a:gd name="T16" fmla="*/ 0 w 3"/>
                <a:gd name="T17" fmla="*/ 2 h 5"/>
                <a:gd name="T18" fmla="*/ 3 w 3"/>
                <a:gd name="T19" fmla="*/ 2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2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1" y="0"/>
                    <a:pt x="1" y="0"/>
                    <a:pt x="2" y="0"/>
                  </a:cubicBezTo>
                  <a:cubicBezTo>
                    <a:pt x="2" y="0"/>
                    <a:pt x="3" y="0"/>
                    <a:pt x="3" y="0"/>
                  </a:cubicBezTo>
                  <a:cubicBezTo>
                    <a:pt x="3" y="1"/>
                    <a:pt x="3" y="1"/>
                    <a:pt x="3" y="2"/>
                  </a:cubicBezTo>
                  <a:cubicBezTo>
                    <a:pt x="3"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2" y="0"/>
                    <a:pt x="2" y="0"/>
                    <a:pt x="2" y="0"/>
                  </a:cubicBezTo>
                  <a:cubicBezTo>
                    <a:pt x="2" y="0"/>
                    <a:pt x="2" y="0"/>
                    <a:pt x="2" y="0"/>
                  </a:cubicBezTo>
                  <a:cubicBezTo>
                    <a:pt x="1" y="0"/>
                    <a:pt x="1" y="0"/>
                    <a:pt x="1" y="0"/>
                  </a:cubicBezTo>
                  <a:cubicBezTo>
                    <a:pt x="1" y="0"/>
                    <a:pt x="1" y="0"/>
                    <a:pt x="1" y="1"/>
                  </a:cubicBezTo>
                  <a:cubicBezTo>
                    <a:pt x="1" y="1"/>
                    <a:pt x="0" y="1"/>
                    <a:pt x="0" y="2"/>
                  </a:cubicBezTo>
                  <a:cubicBezTo>
                    <a:pt x="0" y="2"/>
                    <a:pt x="0" y="2"/>
                    <a:pt x="0" y="2"/>
                  </a:cubicBezTo>
                  <a:cubicBezTo>
                    <a:pt x="0" y="3"/>
                    <a:pt x="0" y="3"/>
                    <a:pt x="0" y="3"/>
                  </a:cubicBezTo>
                  <a:cubicBezTo>
                    <a:pt x="0" y="4"/>
                    <a:pt x="1" y="4"/>
                    <a:pt x="1" y="4"/>
                  </a:cubicBezTo>
                  <a:cubicBezTo>
                    <a:pt x="1" y="4"/>
                    <a:pt x="1" y="5"/>
                    <a:pt x="1" y="5"/>
                  </a:cubicBezTo>
                  <a:cubicBezTo>
                    <a:pt x="1" y="5"/>
                    <a:pt x="1" y="5"/>
                    <a:pt x="2" y="5"/>
                  </a:cubicBezTo>
                  <a:cubicBezTo>
                    <a:pt x="2" y="5"/>
                    <a:pt x="2" y="5"/>
                    <a:pt x="2" y="5"/>
                  </a:cubicBezTo>
                  <a:cubicBezTo>
                    <a:pt x="2" y="5"/>
                    <a:pt x="2"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20">
              <a:extLst>
                <a:ext uri="{FF2B5EF4-FFF2-40B4-BE49-F238E27FC236}">
                  <a16:creationId xmlns:a16="http://schemas.microsoft.com/office/drawing/2014/main" id="{B474768E-44DC-498B-B274-33B59C1F63E6}"/>
                </a:ext>
              </a:extLst>
            </p:cNvPr>
            <p:cNvSpPr>
              <a:spLocks/>
            </p:cNvSpPr>
            <p:nvPr/>
          </p:nvSpPr>
          <p:spPr bwMode="auto">
            <a:xfrm>
              <a:off x="1190626" y="2181225"/>
              <a:ext cx="7937" cy="17463"/>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21">
              <a:extLst>
                <a:ext uri="{FF2B5EF4-FFF2-40B4-BE49-F238E27FC236}">
                  <a16:creationId xmlns:a16="http://schemas.microsoft.com/office/drawing/2014/main" id="{9A309B3C-9430-41F3-B072-2B9E5B8659A5}"/>
                </a:ext>
              </a:extLst>
            </p:cNvPr>
            <p:cNvSpPr>
              <a:spLocks noEditPoints="1"/>
            </p:cNvSpPr>
            <p:nvPr/>
          </p:nvSpPr>
          <p:spPr bwMode="auto">
            <a:xfrm>
              <a:off x="1204913" y="2181225"/>
              <a:ext cx="15875" cy="17463"/>
            </a:xfrm>
            <a:custGeom>
              <a:avLst/>
              <a:gdLst>
                <a:gd name="T0" fmla="*/ 0 w 4"/>
                <a:gd name="T1" fmla="*/ 2 h 5"/>
                <a:gd name="T2" fmla="*/ 0 w 4"/>
                <a:gd name="T3" fmla="*/ 0 h 5"/>
                <a:gd name="T4" fmla="*/ 2 w 4"/>
                <a:gd name="T5" fmla="*/ 0 h 5"/>
                <a:gd name="T6" fmla="*/ 3 w 4"/>
                <a:gd name="T7" fmla="*/ 0 h 5"/>
                <a:gd name="T8" fmla="*/ 4 w 4"/>
                <a:gd name="T9" fmla="*/ 2 h 5"/>
                <a:gd name="T10" fmla="*/ 3 w 4"/>
                <a:gd name="T11" fmla="*/ 5 h 5"/>
                <a:gd name="T12" fmla="*/ 2 w 4"/>
                <a:gd name="T13" fmla="*/ 5 h 5"/>
                <a:gd name="T14" fmla="*/ 0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0" y="0"/>
                  </a:cubicBezTo>
                  <a:cubicBezTo>
                    <a:pt x="1" y="0"/>
                    <a:pt x="1" y="0"/>
                    <a:pt x="2" y="0"/>
                  </a:cubicBezTo>
                  <a:cubicBezTo>
                    <a:pt x="2" y="0"/>
                    <a:pt x="3" y="0"/>
                    <a:pt x="3" y="0"/>
                  </a:cubicBezTo>
                  <a:cubicBezTo>
                    <a:pt x="3" y="1"/>
                    <a:pt x="4" y="1"/>
                    <a:pt x="4" y="2"/>
                  </a:cubicBezTo>
                  <a:cubicBezTo>
                    <a:pt x="4"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3" y="0"/>
                    <a:pt x="2"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2"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2">
              <a:extLst>
                <a:ext uri="{FF2B5EF4-FFF2-40B4-BE49-F238E27FC236}">
                  <a16:creationId xmlns:a16="http://schemas.microsoft.com/office/drawing/2014/main" id="{056694D3-DE4A-4ABA-868A-CE830163D426}"/>
                </a:ext>
              </a:extLst>
            </p:cNvPr>
            <p:cNvSpPr>
              <a:spLocks/>
            </p:cNvSpPr>
            <p:nvPr/>
          </p:nvSpPr>
          <p:spPr bwMode="auto">
            <a:xfrm>
              <a:off x="1223963"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3">
              <a:extLst>
                <a:ext uri="{FF2B5EF4-FFF2-40B4-BE49-F238E27FC236}">
                  <a16:creationId xmlns:a16="http://schemas.microsoft.com/office/drawing/2014/main" id="{8AE8D7FC-3D4D-439D-9416-1414FF73DC66}"/>
                </a:ext>
              </a:extLst>
            </p:cNvPr>
            <p:cNvSpPr>
              <a:spLocks noEditPoints="1"/>
            </p:cNvSpPr>
            <p:nvPr/>
          </p:nvSpPr>
          <p:spPr bwMode="auto">
            <a:xfrm>
              <a:off x="1239838"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2" y="0"/>
                    <a:pt x="3" y="0"/>
                    <a:pt x="3" y="0"/>
                  </a:cubicBezTo>
                  <a:cubicBezTo>
                    <a:pt x="4" y="1"/>
                    <a:pt x="4" y="1"/>
                    <a:pt x="4" y="2"/>
                  </a:cubicBezTo>
                  <a:cubicBezTo>
                    <a:pt x="4" y="3"/>
                    <a:pt x="4" y="4"/>
                    <a:pt x="3" y="5"/>
                  </a:cubicBezTo>
                  <a:cubicBezTo>
                    <a:pt x="3" y="5"/>
                    <a:pt x="2"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4">
              <a:extLst>
                <a:ext uri="{FF2B5EF4-FFF2-40B4-BE49-F238E27FC236}">
                  <a16:creationId xmlns:a16="http://schemas.microsoft.com/office/drawing/2014/main" id="{7FBBE0C3-64A4-46E9-A15A-61E94459891A}"/>
                </a:ext>
              </a:extLst>
            </p:cNvPr>
            <p:cNvSpPr>
              <a:spLocks noEditPoints="1"/>
            </p:cNvSpPr>
            <p:nvPr/>
          </p:nvSpPr>
          <p:spPr bwMode="auto">
            <a:xfrm>
              <a:off x="1258888"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2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3" y="1"/>
                    <a:pt x="3" y="1"/>
                    <a:pt x="2" y="1"/>
                  </a:cubicBezTo>
                  <a:cubicBezTo>
                    <a:pt x="2" y="0"/>
                    <a:pt x="2" y="0"/>
                    <a:pt x="2" y="0"/>
                  </a:cubicBezTo>
                  <a:cubicBezTo>
                    <a:pt x="2" y="0"/>
                    <a:pt x="2" y="0"/>
                    <a:pt x="1" y="0"/>
                  </a:cubicBezTo>
                  <a:cubicBezTo>
                    <a:pt x="1" y="0"/>
                    <a:pt x="1" y="0"/>
                    <a:pt x="1" y="0"/>
                  </a:cubicBezTo>
                  <a:cubicBezTo>
                    <a:pt x="1" y="0"/>
                    <a:pt x="1" y="0"/>
                    <a:pt x="0" y="1"/>
                  </a:cubicBezTo>
                  <a:cubicBezTo>
                    <a:pt x="0" y="1"/>
                    <a:pt x="0" y="1"/>
                    <a:pt x="0" y="2"/>
                  </a:cubicBezTo>
                  <a:cubicBezTo>
                    <a:pt x="0" y="2"/>
                    <a:pt x="0" y="2"/>
                    <a:pt x="0" y="2"/>
                  </a:cubicBezTo>
                  <a:cubicBezTo>
                    <a:pt x="0" y="3"/>
                    <a:pt x="0" y="3"/>
                    <a:pt x="0" y="3"/>
                  </a:cubicBezTo>
                  <a:cubicBezTo>
                    <a:pt x="0" y="4"/>
                    <a:pt x="0" y="4"/>
                    <a:pt x="0"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5">
              <a:extLst>
                <a:ext uri="{FF2B5EF4-FFF2-40B4-BE49-F238E27FC236}">
                  <a16:creationId xmlns:a16="http://schemas.microsoft.com/office/drawing/2014/main" id="{1A7C04CA-70D8-4490-91AC-B5AF47CA2C76}"/>
                </a:ext>
              </a:extLst>
            </p:cNvPr>
            <p:cNvSpPr>
              <a:spLocks/>
            </p:cNvSpPr>
            <p:nvPr/>
          </p:nvSpPr>
          <p:spPr bwMode="auto">
            <a:xfrm>
              <a:off x="1276351" y="2181225"/>
              <a:ext cx="7937" cy="17463"/>
            </a:xfrm>
            <a:custGeom>
              <a:avLst/>
              <a:gdLst>
                <a:gd name="T0" fmla="*/ 0 w 2"/>
                <a:gd name="T1" fmla="*/ 1 h 5"/>
                <a:gd name="T2" fmla="*/ 0 w 2"/>
                <a:gd name="T3" fmla="*/ 0 h 5"/>
                <a:gd name="T4" fmla="*/ 1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0" y="0"/>
                  </a:cubicBezTo>
                  <a:cubicBezTo>
                    <a:pt x="1" y="0"/>
                    <a:pt x="1" y="0"/>
                    <a:pt x="1"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6">
              <a:extLst>
                <a:ext uri="{FF2B5EF4-FFF2-40B4-BE49-F238E27FC236}">
                  <a16:creationId xmlns:a16="http://schemas.microsoft.com/office/drawing/2014/main" id="{0DBD3F11-45E3-4214-8676-F0AD8A8BA5EB}"/>
                </a:ext>
              </a:extLst>
            </p:cNvPr>
            <p:cNvSpPr>
              <a:spLocks noEditPoints="1"/>
            </p:cNvSpPr>
            <p:nvPr/>
          </p:nvSpPr>
          <p:spPr bwMode="auto">
            <a:xfrm>
              <a:off x="912813" y="221456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2" y="0"/>
                    <a:pt x="2" y="0"/>
                  </a:cubicBezTo>
                  <a:cubicBezTo>
                    <a:pt x="3" y="0"/>
                    <a:pt x="3" y="0"/>
                    <a:pt x="3" y="1"/>
                  </a:cubicBezTo>
                  <a:cubicBezTo>
                    <a:pt x="4" y="1"/>
                    <a:pt x="4" y="2"/>
                    <a:pt x="4" y="3"/>
                  </a:cubicBezTo>
                  <a:cubicBezTo>
                    <a:pt x="4" y="4"/>
                    <a:pt x="4" y="5"/>
                    <a:pt x="3" y="5"/>
                  </a:cubicBezTo>
                  <a:cubicBezTo>
                    <a:pt x="3" y="6"/>
                    <a:pt x="3" y="6"/>
                    <a:pt x="2" y="6"/>
                  </a:cubicBezTo>
                  <a:cubicBezTo>
                    <a:pt x="2"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3" y="1"/>
                    <a:pt x="2" y="1"/>
                    <a:pt x="2" y="1"/>
                  </a:cubicBezTo>
                  <a:cubicBezTo>
                    <a:pt x="2" y="1"/>
                    <a:pt x="2"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2" y="6"/>
                    <a:pt x="2" y="6"/>
                    <a:pt x="2" y="6"/>
                  </a:cubicBezTo>
                  <a:cubicBezTo>
                    <a:pt x="2" y="6"/>
                    <a:pt x="3"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7">
              <a:extLst>
                <a:ext uri="{FF2B5EF4-FFF2-40B4-BE49-F238E27FC236}">
                  <a16:creationId xmlns:a16="http://schemas.microsoft.com/office/drawing/2014/main" id="{C992E6F1-A1EA-4770-A6C0-3291D5851A84}"/>
                </a:ext>
              </a:extLst>
            </p:cNvPr>
            <p:cNvSpPr>
              <a:spLocks/>
            </p:cNvSpPr>
            <p:nvPr/>
          </p:nvSpPr>
          <p:spPr bwMode="auto">
            <a:xfrm>
              <a:off x="931863"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2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2"/>
                  </a:cubicBezTo>
                  <a:cubicBezTo>
                    <a:pt x="1" y="2"/>
                    <a:pt x="1" y="2"/>
                    <a:pt x="1" y="2"/>
                  </a:cubicBezTo>
                  <a:cubicBezTo>
                    <a:pt x="1" y="2"/>
                    <a:pt x="1"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28">
              <a:extLst>
                <a:ext uri="{FF2B5EF4-FFF2-40B4-BE49-F238E27FC236}">
                  <a16:creationId xmlns:a16="http://schemas.microsoft.com/office/drawing/2014/main" id="{BF3AAF2A-194D-444C-95B4-BECDF50E81C4}"/>
                </a:ext>
              </a:extLst>
            </p:cNvPr>
            <p:cNvSpPr>
              <a:spLocks noEditPoints="1"/>
            </p:cNvSpPr>
            <p:nvPr/>
          </p:nvSpPr>
          <p:spPr bwMode="auto">
            <a:xfrm>
              <a:off x="946151" y="2214562"/>
              <a:ext cx="15875"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2 w 4"/>
                <a:gd name="T29" fmla="*/ 1 h 6"/>
                <a:gd name="T30" fmla="*/ 1 w 4"/>
                <a:gd name="T31" fmla="*/ 1 h 6"/>
                <a:gd name="T32" fmla="*/ 1 w 4"/>
                <a:gd name="T33" fmla="*/ 2 h 6"/>
                <a:gd name="T34" fmla="*/ 1 w 4"/>
                <a:gd name="T35" fmla="*/ 3 h 6"/>
                <a:gd name="T36" fmla="*/ 1 w 4"/>
                <a:gd name="T37" fmla="*/ 4 h 6"/>
                <a:gd name="T38" fmla="*/ 1 w 4"/>
                <a:gd name="T39" fmla="*/ 5 h 6"/>
                <a:gd name="T40" fmla="*/ 2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3"/>
                    <a:pt x="3" y="2"/>
                  </a:cubicBezTo>
                  <a:cubicBezTo>
                    <a:pt x="3" y="2"/>
                    <a:pt x="3" y="2"/>
                    <a:pt x="3" y="1"/>
                  </a:cubicBezTo>
                  <a:cubicBezTo>
                    <a:pt x="3" y="1"/>
                    <a:pt x="3" y="1"/>
                    <a:pt x="3" y="1"/>
                  </a:cubicBezTo>
                  <a:cubicBezTo>
                    <a:pt x="3" y="1"/>
                    <a:pt x="2" y="1"/>
                    <a:pt x="2" y="1"/>
                  </a:cubicBezTo>
                  <a:cubicBezTo>
                    <a:pt x="2" y="1"/>
                    <a:pt x="2" y="1"/>
                    <a:pt x="2"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2" y="5"/>
                  </a:cubicBezTo>
                  <a:cubicBezTo>
                    <a:pt x="2" y="6"/>
                    <a:pt x="2" y="6"/>
                    <a:pt x="2" y="6"/>
                  </a:cubicBezTo>
                  <a:cubicBezTo>
                    <a:pt x="2" y="6"/>
                    <a:pt x="3"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29">
              <a:extLst>
                <a:ext uri="{FF2B5EF4-FFF2-40B4-BE49-F238E27FC236}">
                  <a16:creationId xmlns:a16="http://schemas.microsoft.com/office/drawing/2014/main" id="{B5624971-7BB9-42DA-A714-10E9158D8DAF}"/>
                </a:ext>
              </a:extLst>
            </p:cNvPr>
            <p:cNvSpPr>
              <a:spLocks noEditPoints="1"/>
            </p:cNvSpPr>
            <p:nvPr/>
          </p:nvSpPr>
          <p:spPr bwMode="auto">
            <a:xfrm>
              <a:off x="965201" y="221456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30">
              <a:extLst>
                <a:ext uri="{FF2B5EF4-FFF2-40B4-BE49-F238E27FC236}">
                  <a16:creationId xmlns:a16="http://schemas.microsoft.com/office/drawing/2014/main" id="{63D98086-C931-4E07-B2A5-DCF8FFBF2B05}"/>
                </a:ext>
              </a:extLst>
            </p:cNvPr>
            <p:cNvSpPr>
              <a:spLocks/>
            </p:cNvSpPr>
            <p:nvPr/>
          </p:nvSpPr>
          <p:spPr bwMode="auto">
            <a:xfrm>
              <a:off x="984251"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1"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31">
              <a:extLst>
                <a:ext uri="{FF2B5EF4-FFF2-40B4-BE49-F238E27FC236}">
                  <a16:creationId xmlns:a16="http://schemas.microsoft.com/office/drawing/2014/main" id="{9A1F02D3-BF1B-4A91-9CC9-FD2D1FFCD037}"/>
                </a:ext>
              </a:extLst>
            </p:cNvPr>
            <p:cNvSpPr>
              <a:spLocks noEditPoints="1"/>
            </p:cNvSpPr>
            <p:nvPr/>
          </p:nvSpPr>
          <p:spPr bwMode="auto">
            <a:xfrm>
              <a:off x="998538" y="221456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32">
              <a:extLst>
                <a:ext uri="{FF2B5EF4-FFF2-40B4-BE49-F238E27FC236}">
                  <a16:creationId xmlns:a16="http://schemas.microsoft.com/office/drawing/2014/main" id="{0F2EA707-C693-4ADD-9741-2AD92A82D4A9}"/>
                </a:ext>
              </a:extLst>
            </p:cNvPr>
            <p:cNvSpPr>
              <a:spLocks/>
            </p:cNvSpPr>
            <p:nvPr/>
          </p:nvSpPr>
          <p:spPr bwMode="auto">
            <a:xfrm>
              <a:off x="1017588"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2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1"/>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2"/>
                  </a:cubicBezTo>
                  <a:cubicBezTo>
                    <a:pt x="1" y="2"/>
                    <a:pt x="1" y="2"/>
                    <a:pt x="1"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33">
              <a:extLst>
                <a:ext uri="{FF2B5EF4-FFF2-40B4-BE49-F238E27FC236}">
                  <a16:creationId xmlns:a16="http://schemas.microsoft.com/office/drawing/2014/main" id="{5DA5C6E3-CD5A-45D2-ACBF-6BF77CA26DC3}"/>
                </a:ext>
              </a:extLst>
            </p:cNvPr>
            <p:cNvSpPr>
              <a:spLocks noEditPoints="1"/>
            </p:cNvSpPr>
            <p:nvPr/>
          </p:nvSpPr>
          <p:spPr bwMode="auto">
            <a:xfrm>
              <a:off x="1033463" y="221456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2" y="6"/>
                    <a:pt x="2" y="6"/>
                    <a:pt x="2" y="6"/>
                  </a:cubicBezTo>
                  <a:cubicBezTo>
                    <a:pt x="2" y="6"/>
                    <a:pt x="2"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34">
              <a:extLst>
                <a:ext uri="{FF2B5EF4-FFF2-40B4-BE49-F238E27FC236}">
                  <a16:creationId xmlns:a16="http://schemas.microsoft.com/office/drawing/2014/main" id="{DFB241D8-04A8-43C2-8679-2F6EC3E599E0}"/>
                </a:ext>
              </a:extLst>
            </p:cNvPr>
            <p:cNvSpPr>
              <a:spLocks noEditPoints="1"/>
            </p:cNvSpPr>
            <p:nvPr/>
          </p:nvSpPr>
          <p:spPr bwMode="auto">
            <a:xfrm>
              <a:off x="1052513" y="221456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6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3"/>
                    <a:pt x="0" y="3"/>
                    <a:pt x="0" y="3"/>
                  </a:cubicBezTo>
                  <a:cubicBezTo>
                    <a:pt x="0" y="3"/>
                    <a:pt x="0" y="4"/>
                    <a:pt x="0" y="4"/>
                  </a:cubicBezTo>
                  <a:cubicBezTo>
                    <a:pt x="1" y="4"/>
                    <a:pt x="1" y="5"/>
                    <a:pt x="1" y="5"/>
                  </a:cubicBezTo>
                  <a:cubicBezTo>
                    <a:pt x="1" y="5"/>
                    <a:pt x="1" y="5"/>
                    <a:pt x="1" y="5"/>
                  </a:cubicBezTo>
                  <a:cubicBezTo>
                    <a:pt x="1" y="6"/>
                    <a:pt x="1" y="6"/>
                    <a:pt x="2" y="6"/>
                  </a:cubicBezTo>
                  <a:cubicBezTo>
                    <a:pt x="2" y="6"/>
                    <a:pt x="2" y="6"/>
                    <a:pt x="2" y="5"/>
                  </a:cubicBezTo>
                  <a:cubicBezTo>
                    <a:pt x="2"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35">
              <a:extLst>
                <a:ext uri="{FF2B5EF4-FFF2-40B4-BE49-F238E27FC236}">
                  <a16:creationId xmlns:a16="http://schemas.microsoft.com/office/drawing/2014/main" id="{2DF1BDBA-FC27-45DD-B60A-2E342EC7332B}"/>
                </a:ext>
              </a:extLst>
            </p:cNvPr>
            <p:cNvSpPr>
              <a:spLocks/>
            </p:cNvSpPr>
            <p:nvPr/>
          </p:nvSpPr>
          <p:spPr bwMode="auto">
            <a:xfrm>
              <a:off x="1069976" y="2214562"/>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6">
              <a:extLst>
                <a:ext uri="{FF2B5EF4-FFF2-40B4-BE49-F238E27FC236}">
                  <a16:creationId xmlns:a16="http://schemas.microsoft.com/office/drawing/2014/main" id="{1F4C0CDA-0AC2-4158-AD4B-33D21DAD27FA}"/>
                </a:ext>
              </a:extLst>
            </p:cNvPr>
            <p:cNvSpPr>
              <a:spLocks/>
            </p:cNvSpPr>
            <p:nvPr/>
          </p:nvSpPr>
          <p:spPr bwMode="auto">
            <a:xfrm>
              <a:off x="1085851"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2"/>
                  </a:cubicBezTo>
                  <a:cubicBezTo>
                    <a:pt x="1" y="2"/>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37">
              <a:extLst>
                <a:ext uri="{FF2B5EF4-FFF2-40B4-BE49-F238E27FC236}">
                  <a16:creationId xmlns:a16="http://schemas.microsoft.com/office/drawing/2014/main" id="{76818A93-88CD-41B9-B222-9F5E0E8C1A31}"/>
                </a:ext>
              </a:extLst>
            </p:cNvPr>
            <p:cNvSpPr>
              <a:spLocks noEditPoints="1"/>
            </p:cNvSpPr>
            <p:nvPr/>
          </p:nvSpPr>
          <p:spPr bwMode="auto">
            <a:xfrm>
              <a:off x="1104901"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3"/>
                    <a:pt x="0" y="3"/>
                    <a:pt x="0" y="3"/>
                  </a:cubicBezTo>
                  <a:cubicBezTo>
                    <a:pt x="0" y="3"/>
                    <a:pt x="0" y="4"/>
                    <a:pt x="0" y="4"/>
                  </a:cubicBezTo>
                  <a:cubicBezTo>
                    <a:pt x="0" y="4"/>
                    <a:pt x="0" y="5"/>
                    <a:pt x="0" y="5"/>
                  </a:cubicBezTo>
                  <a:cubicBezTo>
                    <a:pt x="0" y="5"/>
                    <a:pt x="1" y="5"/>
                    <a:pt x="1" y="5"/>
                  </a:cubicBezTo>
                  <a:cubicBezTo>
                    <a:pt x="1" y="6"/>
                    <a:pt x="1" y="6"/>
                    <a:pt x="1" y="6"/>
                  </a:cubicBezTo>
                  <a:cubicBezTo>
                    <a:pt x="2" y="6"/>
                    <a:pt x="2" y="6"/>
                    <a:pt x="2" y="5"/>
                  </a:cubicBezTo>
                  <a:cubicBezTo>
                    <a:pt x="2" y="5"/>
                    <a:pt x="2" y="5"/>
                    <a:pt x="2" y="5"/>
                  </a:cubicBezTo>
                  <a:cubicBezTo>
                    <a:pt x="2" y="5"/>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38">
              <a:extLst>
                <a:ext uri="{FF2B5EF4-FFF2-40B4-BE49-F238E27FC236}">
                  <a16:creationId xmlns:a16="http://schemas.microsoft.com/office/drawing/2014/main" id="{D45163FD-D629-4703-82ED-6B679D8057C5}"/>
                </a:ext>
              </a:extLst>
            </p:cNvPr>
            <p:cNvSpPr>
              <a:spLocks noEditPoints="1"/>
            </p:cNvSpPr>
            <p:nvPr/>
          </p:nvSpPr>
          <p:spPr bwMode="auto">
            <a:xfrm>
              <a:off x="1119188" y="221456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39">
              <a:extLst>
                <a:ext uri="{FF2B5EF4-FFF2-40B4-BE49-F238E27FC236}">
                  <a16:creationId xmlns:a16="http://schemas.microsoft.com/office/drawing/2014/main" id="{820DDE70-E830-42BD-BF61-907E2C6E21BB}"/>
                </a:ext>
              </a:extLst>
            </p:cNvPr>
            <p:cNvSpPr>
              <a:spLocks noEditPoints="1"/>
            </p:cNvSpPr>
            <p:nvPr/>
          </p:nvSpPr>
          <p:spPr bwMode="auto">
            <a:xfrm>
              <a:off x="1138238"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1"/>
                  </a:cubicBezTo>
                  <a:cubicBezTo>
                    <a:pt x="2" y="1"/>
                    <a:pt x="2" y="1"/>
                    <a:pt x="2" y="1"/>
                  </a:cubicBezTo>
                  <a:cubicBezTo>
                    <a:pt x="2" y="1"/>
                    <a:pt x="2" y="1"/>
                    <a:pt x="1" y="1"/>
                  </a:cubicBezTo>
                  <a:cubicBezTo>
                    <a:pt x="1" y="1"/>
                    <a:pt x="1" y="1"/>
                    <a:pt x="1" y="1"/>
                  </a:cubicBezTo>
                  <a:cubicBezTo>
                    <a:pt x="1" y="1"/>
                    <a:pt x="1" y="1"/>
                    <a:pt x="1" y="1"/>
                  </a:cubicBezTo>
                  <a:cubicBezTo>
                    <a:pt x="0" y="2"/>
                    <a:pt x="0" y="2"/>
                    <a:pt x="0" y="2"/>
                  </a:cubicBezTo>
                  <a:cubicBezTo>
                    <a:pt x="0" y="3"/>
                    <a:pt x="0" y="3"/>
                    <a:pt x="0" y="3"/>
                  </a:cubicBezTo>
                  <a:cubicBezTo>
                    <a:pt x="0" y="3"/>
                    <a:pt x="0" y="4"/>
                    <a:pt x="0" y="4"/>
                  </a:cubicBezTo>
                  <a:cubicBezTo>
                    <a:pt x="0" y="4"/>
                    <a:pt x="0" y="5"/>
                    <a:pt x="1" y="5"/>
                  </a:cubicBezTo>
                  <a:cubicBezTo>
                    <a:pt x="1" y="5"/>
                    <a:pt x="1" y="5"/>
                    <a:pt x="1" y="5"/>
                  </a:cubicBezTo>
                  <a:cubicBezTo>
                    <a:pt x="1" y="6"/>
                    <a:pt x="1" y="6"/>
                    <a:pt x="1" y="6"/>
                  </a:cubicBezTo>
                  <a:cubicBezTo>
                    <a:pt x="2" y="6"/>
                    <a:pt x="2" y="6"/>
                    <a:pt x="2" y="5"/>
                  </a:cubicBezTo>
                  <a:cubicBezTo>
                    <a:pt x="2" y="5"/>
                    <a:pt x="2" y="5"/>
                    <a:pt x="2"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40">
              <a:extLst>
                <a:ext uri="{FF2B5EF4-FFF2-40B4-BE49-F238E27FC236}">
                  <a16:creationId xmlns:a16="http://schemas.microsoft.com/office/drawing/2014/main" id="{E74AB41F-5D71-4F6F-B5EF-2F0CD76FE993}"/>
                </a:ext>
              </a:extLst>
            </p:cNvPr>
            <p:cNvSpPr>
              <a:spLocks/>
            </p:cNvSpPr>
            <p:nvPr/>
          </p:nvSpPr>
          <p:spPr bwMode="auto">
            <a:xfrm>
              <a:off x="1157288" y="2214562"/>
              <a:ext cx="6350"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0"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41">
              <a:extLst>
                <a:ext uri="{FF2B5EF4-FFF2-40B4-BE49-F238E27FC236}">
                  <a16:creationId xmlns:a16="http://schemas.microsoft.com/office/drawing/2014/main" id="{D50F642E-71EF-4E62-8A63-1D42F5D80866}"/>
                </a:ext>
              </a:extLst>
            </p:cNvPr>
            <p:cNvSpPr>
              <a:spLocks noEditPoints="1"/>
            </p:cNvSpPr>
            <p:nvPr/>
          </p:nvSpPr>
          <p:spPr bwMode="auto">
            <a:xfrm>
              <a:off x="1171576" y="221456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6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2" y="1"/>
                    <a:pt x="2" y="1"/>
                    <a:pt x="2" y="1"/>
                  </a:cubicBezTo>
                  <a:cubicBezTo>
                    <a:pt x="2" y="1"/>
                    <a:pt x="2" y="1"/>
                    <a:pt x="2" y="1"/>
                  </a:cubicBezTo>
                  <a:cubicBezTo>
                    <a:pt x="1" y="1"/>
                    <a:pt x="1" y="1"/>
                    <a:pt x="1" y="1"/>
                  </a:cubicBezTo>
                  <a:cubicBezTo>
                    <a:pt x="1" y="1"/>
                    <a:pt x="1" y="1"/>
                    <a:pt x="1" y="1"/>
                  </a:cubicBezTo>
                  <a:cubicBezTo>
                    <a:pt x="1" y="2"/>
                    <a:pt x="0" y="2"/>
                    <a:pt x="0" y="2"/>
                  </a:cubicBezTo>
                  <a:cubicBezTo>
                    <a:pt x="0" y="3"/>
                    <a:pt x="0" y="3"/>
                    <a:pt x="0" y="3"/>
                  </a:cubicBezTo>
                  <a:cubicBezTo>
                    <a:pt x="0" y="3"/>
                    <a:pt x="0" y="4"/>
                    <a:pt x="0" y="4"/>
                  </a:cubicBezTo>
                  <a:cubicBezTo>
                    <a:pt x="0" y="4"/>
                    <a:pt x="1" y="5"/>
                    <a:pt x="1" y="5"/>
                  </a:cubicBezTo>
                  <a:cubicBezTo>
                    <a:pt x="1" y="5"/>
                    <a:pt x="1" y="5"/>
                    <a:pt x="1" y="5"/>
                  </a:cubicBezTo>
                  <a:cubicBezTo>
                    <a:pt x="1" y="6"/>
                    <a:pt x="1" y="6"/>
                    <a:pt x="2" y="6"/>
                  </a:cubicBezTo>
                  <a:cubicBezTo>
                    <a:pt x="2" y="6"/>
                    <a:pt x="2" y="6"/>
                    <a:pt x="2" y="5"/>
                  </a:cubicBezTo>
                  <a:cubicBezTo>
                    <a:pt x="2" y="5"/>
                    <a:pt x="2"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42">
              <a:extLst>
                <a:ext uri="{FF2B5EF4-FFF2-40B4-BE49-F238E27FC236}">
                  <a16:creationId xmlns:a16="http://schemas.microsoft.com/office/drawing/2014/main" id="{7B6302B5-35F3-4A17-8476-E9FCCC71737F}"/>
                </a:ext>
              </a:extLst>
            </p:cNvPr>
            <p:cNvSpPr>
              <a:spLocks/>
            </p:cNvSpPr>
            <p:nvPr/>
          </p:nvSpPr>
          <p:spPr bwMode="auto">
            <a:xfrm>
              <a:off x="1190626" y="2214562"/>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43">
              <a:extLst>
                <a:ext uri="{FF2B5EF4-FFF2-40B4-BE49-F238E27FC236}">
                  <a16:creationId xmlns:a16="http://schemas.microsoft.com/office/drawing/2014/main" id="{CBA22C3E-07BA-4AF4-B8A6-264A635B1CC0}"/>
                </a:ext>
              </a:extLst>
            </p:cNvPr>
            <p:cNvSpPr>
              <a:spLocks noEditPoints="1"/>
            </p:cNvSpPr>
            <p:nvPr/>
          </p:nvSpPr>
          <p:spPr bwMode="auto">
            <a:xfrm>
              <a:off x="1204913" y="221456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2"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2"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44">
              <a:extLst>
                <a:ext uri="{FF2B5EF4-FFF2-40B4-BE49-F238E27FC236}">
                  <a16:creationId xmlns:a16="http://schemas.microsoft.com/office/drawing/2014/main" id="{CF0BA83C-209F-4205-B6DA-1E938A66A2E4}"/>
                </a:ext>
              </a:extLst>
            </p:cNvPr>
            <p:cNvSpPr>
              <a:spLocks noEditPoints="1"/>
            </p:cNvSpPr>
            <p:nvPr/>
          </p:nvSpPr>
          <p:spPr bwMode="auto">
            <a:xfrm>
              <a:off x="1223963"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2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2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2"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3"/>
                    <a:pt x="0" y="3"/>
                    <a:pt x="0" y="3"/>
                  </a:cubicBezTo>
                  <a:cubicBezTo>
                    <a:pt x="0" y="3"/>
                    <a:pt x="0" y="4"/>
                    <a:pt x="0" y="4"/>
                  </a:cubicBezTo>
                  <a:cubicBezTo>
                    <a:pt x="0" y="4"/>
                    <a:pt x="0" y="5"/>
                    <a:pt x="0" y="5"/>
                  </a:cubicBezTo>
                  <a:cubicBezTo>
                    <a:pt x="0" y="5"/>
                    <a:pt x="1" y="5"/>
                    <a:pt x="1" y="5"/>
                  </a:cubicBezTo>
                  <a:cubicBezTo>
                    <a:pt x="1" y="6"/>
                    <a:pt x="1" y="6"/>
                    <a:pt x="1" y="6"/>
                  </a:cubicBezTo>
                  <a:cubicBezTo>
                    <a:pt x="2" y="6"/>
                    <a:pt x="2" y="6"/>
                    <a:pt x="2" y="5"/>
                  </a:cubicBezTo>
                  <a:cubicBezTo>
                    <a:pt x="2" y="5"/>
                    <a:pt x="2" y="5"/>
                    <a:pt x="2" y="5"/>
                  </a:cubicBezTo>
                  <a:cubicBezTo>
                    <a:pt x="2" y="5"/>
                    <a:pt x="2" y="4"/>
                    <a:pt x="2"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45">
              <a:extLst>
                <a:ext uri="{FF2B5EF4-FFF2-40B4-BE49-F238E27FC236}">
                  <a16:creationId xmlns:a16="http://schemas.microsoft.com/office/drawing/2014/main" id="{4E435EEE-2069-4599-9F46-99E9769CBA08}"/>
                </a:ext>
              </a:extLst>
            </p:cNvPr>
            <p:cNvSpPr>
              <a:spLocks/>
            </p:cNvSpPr>
            <p:nvPr/>
          </p:nvSpPr>
          <p:spPr bwMode="auto">
            <a:xfrm>
              <a:off x="1239838" y="2214562"/>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2"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2" y="1"/>
                    <a:pt x="1" y="2"/>
                  </a:cubicBezTo>
                  <a:cubicBezTo>
                    <a:pt x="1" y="2"/>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46">
              <a:extLst>
                <a:ext uri="{FF2B5EF4-FFF2-40B4-BE49-F238E27FC236}">
                  <a16:creationId xmlns:a16="http://schemas.microsoft.com/office/drawing/2014/main" id="{433F62EC-E0A7-40B5-87F4-33A1D093A2DF}"/>
                </a:ext>
              </a:extLst>
            </p:cNvPr>
            <p:cNvSpPr>
              <a:spLocks noEditPoints="1"/>
            </p:cNvSpPr>
            <p:nvPr/>
          </p:nvSpPr>
          <p:spPr bwMode="auto">
            <a:xfrm>
              <a:off x="1258888"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1"/>
                  </a:cubicBezTo>
                  <a:cubicBezTo>
                    <a:pt x="2" y="1"/>
                    <a:pt x="2" y="1"/>
                    <a:pt x="2" y="1"/>
                  </a:cubicBezTo>
                  <a:cubicBezTo>
                    <a:pt x="2" y="1"/>
                    <a:pt x="2" y="1"/>
                    <a:pt x="1" y="1"/>
                  </a:cubicBezTo>
                  <a:cubicBezTo>
                    <a:pt x="1" y="1"/>
                    <a:pt x="1" y="1"/>
                    <a:pt x="1" y="1"/>
                  </a:cubicBezTo>
                  <a:cubicBezTo>
                    <a:pt x="1" y="1"/>
                    <a:pt x="1" y="1"/>
                    <a:pt x="0" y="1"/>
                  </a:cubicBezTo>
                  <a:cubicBezTo>
                    <a:pt x="0" y="2"/>
                    <a:pt x="0" y="2"/>
                    <a:pt x="0" y="2"/>
                  </a:cubicBezTo>
                  <a:cubicBezTo>
                    <a:pt x="0" y="3"/>
                    <a:pt x="0" y="3"/>
                    <a:pt x="0" y="3"/>
                  </a:cubicBezTo>
                  <a:cubicBezTo>
                    <a:pt x="0" y="3"/>
                    <a:pt x="0" y="4"/>
                    <a:pt x="0" y="4"/>
                  </a:cubicBezTo>
                  <a:cubicBezTo>
                    <a:pt x="0" y="4"/>
                    <a:pt x="0" y="5"/>
                    <a:pt x="0" y="5"/>
                  </a:cubicBezTo>
                  <a:cubicBezTo>
                    <a:pt x="1" y="5"/>
                    <a:pt x="1" y="5"/>
                    <a:pt x="1" y="5"/>
                  </a:cubicBezTo>
                  <a:cubicBezTo>
                    <a:pt x="1" y="6"/>
                    <a:pt x="1" y="6"/>
                    <a:pt x="1" y="6"/>
                  </a:cubicBezTo>
                  <a:cubicBezTo>
                    <a:pt x="2" y="6"/>
                    <a:pt x="2" y="6"/>
                    <a:pt x="2" y="5"/>
                  </a:cubicBezTo>
                  <a:cubicBezTo>
                    <a:pt x="2" y="5"/>
                    <a:pt x="2" y="5"/>
                    <a:pt x="2"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47">
              <a:extLst>
                <a:ext uri="{FF2B5EF4-FFF2-40B4-BE49-F238E27FC236}">
                  <a16:creationId xmlns:a16="http://schemas.microsoft.com/office/drawing/2014/main" id="{8247DFBC-2E9A-4E5A-9AB6-2F2373F8EB69}"/>
                </a:ext>
              </a:extLst>
            </p:cNvPr>
            <p:cNvSpPr>
              <a:spLocks/>
            </p:cNvSpPr>
            <p:nvPr/>
          </p:nvSpPr>
          <p:spPr bwMode="auto">
            <a:xfrm>
              <a:off x="1276351" y="2214562"/>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0"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2" name="TextBox 261">
            <a:extLst>
              <a:ext uri="{FF2B5EF4-FFF2-40B4-BE49-F238E27FC236}">
                <a16:creationId xmlns:a16="http://schemas.microsoft.com/office/drawing/2014/main" id="{80AB9A57-9479-4BBC-A860-500ACD1FB459}"/>
              </a:ext>
            </a:extLst>
          </p:cNvPr>
          <p:cNvSpPr txBox="1"/>
          <p:nvPr/>
        </p:nvSpPr>
        <p:spPr bwMode="auto">
          <a:xfrm>
            <a:off x="7387925" y="5049535"/>
            <a:ext cx="4541787" cy="3693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algn="l">
              <a:spcBef>
                <a:spcPts val="0"/>
              </a:spcBef>
            </a:pPr>
            <a:r>
              <a:rPr lang="de-DE" b="1" dirty="0">
                <a:latin typeface="Verdana" panose="020B0604030504040204" pitchFamily="34" charset="0"/>
              </a:rPr>
              <a:t>Language and framework agnostic</a:t>
            </a:r>
          </a:p>
        </p:txBody>
      </p:sp>
      <p:sp>
        <p:nvSpPr>
          <p:cNvPr id="10" name="TextBox 9">
            <a:extLst>
              <a:ext uri="{FF2B5EF4-FFF2-40B4-BE49-F238E27FC236}">
                <a16:creationId xmlns:a16="http://schemas.microsoft.com/office/drawing/2014/main" id="{FBFAACB6-9BB6-4729-9777-A3300BB25E65}"/>
              </a:ext>
            </a:extLst>
          </p:cNvPr>
          <p:cNvSpPr txBox="1"/>
          <p:nvPr/>
        </p:nvSpPr>
        <p:spPr bwMode="auto">
          <a:xfrm>
            <a:off x="2234888" y="3278925"/>
            <a:ext cx="3489487"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indent="-285750" algn="l">
              <a:spcBef>
                <a:spcPts val="0"/>
              </a:spcBef>
              <a:buFont typeface="Arial" panose="020B0604020202020204" pitchFamily="34" charset="0"/>
              <a:buChar char="•"/>
            </a:pPr>
            <a:r>
              <a:rPr lang="de-DE" sz="1200" dirty="0">
                <a:latin typeface="Verdana" panose="020B0604030504040204" pitchFamily="34" charset="0"/>
              </a:rPr>
              <a:t>Compatible with any standard Git server</a:t>
            </a:r>
          </a:p>
          <a:p>
            <a:pPr marL="285750" indent="-285750" algn="l">
              <a:spcBef>
                <a:spcPts val="0"/>
              </a:spcBef>
              <a:buFont typeface="Arial" panose="020B0604020202020204" pitchFamily="34" charset="0"/>
              <a:buChar char="•"/>
            </a:pPr>
            <a:r>
              <a:rPr lang="de-DE" sz="1200" dirty="0">
                <a:latin typeface="Verdana" panose="020B0604030504040204" pitchFamily="34" charset="0"/>
              </a:rPr>
              <a:t>Offers all advantages of a distributed version controll system</a:t>
            </a:r>
          </a:p>
        </p:txBody>
      </p:sp>
      <p:sp>
        <p:nvSpPr>
          <p:cNvPr id="263" name="TextBox 262">
            <a:extLst>
              <a:ext uri="{FF2B5EF4-FFF2-40B4-BE49-F238E27FC236}">
                <a16:creationId xmlns:a16="http://schemas.microsoft.com/office/drawing/2014/main" id="{920FD511-B7B1-4567-AE14-F0C9BAAB3029}"/>
              </a:ext>
            </a:extLst>
          </p:cNvPr>
          <p:cNvSpPr txBox="1"/>
          <p:nvPr/>
        </p:nvSpPr>
        <p:spPr bwMode="auto">
          <a:xfrm>
            <a:off x="2239500" y="4407280"/>
            <a:ext cx="3489487"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indent="-285750" algn="l">
              <a:spcBef>
                <a:spcPts val="0"/>
              </a:spcBef>
              <a:buFont typeface="Arial" panose="020B0604020202020204" pitchFamily="34" charset="0"/>
              <a:buChar char="•"/>
            </a:pPr>
            <a:r>
              <a:rPr lang="de-DE" sz="1200" dirty="0">
                <a:latin typeface="Verdana" panose="020B0604030504040204" pitchFamily="34" charset="0"/>
              </a:rPr>
              <a:t>Choose between different could providers to store the data</a:t>
            </a:r>
          </a:p>
          <a:p>
            <a:pPr marL="285750" indent="-285750" algn="l">
              <a:spcBef>
                <a:spcPts val="0"/>
              </a:spcBef>
              <a:buFont typeface="Arial" panose="020B0604020202020204" pitchFamily="34" charset="0"/>
              <a:buChar char="•"/>
            </a:pPr>
            <a:r>
              <a:rPr lang="de-DE" sz="1200" dirty="0">
                <a:latin typeface="Verdana" panose="020B0604030504040204" pitchFamily="34" charset="0"/>
              </a:rPr>
              <a:t>Or choose very own storage solution</a:t>
            </a:r>
          </a:p>
        </p:txBody>
      </p:sp>
      <p:sp>
        <p:nvSpPr>
          <p:cNvPr id="264" name="TextBox 263">
            <a:extLst>
              <a:ext uri="{FF2B5EF4-FFF2-40B4-BE49-F238E27FC236}">
                <a16:creationId xmlns:a16="http://schemas.microsoft.com/office/drawing/2014/main" id="{339A46E4-13D7-41C3-AA94-4DF05E5D99C9}"/>
              </a:ext>
            </a:extLst>
          </p:cNvPr>
          <p:cNvSpPr txBox="1"/>
          <p:nvPr/>
        </p:nvSpPr>
        <p:spPr bwMode="auto">
          <a:xfrm>
            <a:off x="2236658" y="5535635"/>
            <a:ext cx="3489487" cy="83099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indent="-285750" algn="l">
              <a:spcBef>
                <a:spcPts val="0"/>
              </a:spcBef>
              <a:buFont typeface="Arial" panose="020B0604020202020204" pitchFamily="34" charset="0"/>
              <a:buChar char="•"/>
            </a:pPr>
            <a:r>
              <a:rPr lang="de-DE" sz="1200" dirty="0">
                <a:latin typeface="Verdana" panose="020B0604030504040204" pitchFamily="34" charset="0"/>
              </a:rPr>
              <a:t>End-to-end reproducibility with a single command</a:t>
            </a:r>
          </a:p>
          <a:p>
            <a:pPr marL="285750" indent="-285750" algn="l">
              <a:spcBef>
                <a:spcPts val="0"/>
              </a:spcBef>
              <a:buFont typeface="Arial" panose="020B0604020202020204" pitchFamily="34" charset="0"/>
              <a:buChar char="•"/>
            </a:pPr>
            <a:r>
              <a:rPr lang="de-DE" sz="1200" dirty="0">
                <a:latin typeface="Verdana" panose="020B0604030504040204" pitchFamily="34" charset="0"/>
              </a:rPr>
              <a:t>Consistent maintenance of data, configurations and code</a:t>
            </a:r>
          </a:p>
        </p:txBody>
      </p:sp>
      <p:sp>
        <p:nvSpPr>
          <p:cNvPr id="265" name="TextBox 264">
            <a:extLst>
              <a:ext uri="{FF2B5EF4-FFF2-40B4-BE49-F238E27FC236}">
                <a16:creationId xmlns:a16="http://schemas.microsoft.com/office/drawing/2014/main" id="{69AC6766-5F3C-4D21-BF1D-52C9414D34FE}"/>
              </a:ext>
            </a:extLst>
          </p:cNvPr>
          <p:cNvSpPr txBox="1"/>
          <p:nvPr/>
        </p:nvSpPr>
        <p:spPr bwMode="auto">
          <a:xfrm>
            <a:off x="7383033" y="3113620"/>
            <a:ext cx="3489487" cy="83099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indent="-285750" algn="l">
              <a:spcBef>
                <a:spcPts val="0"/>
              </a:spcBef>
              <a:buFont typeface="Arial" panose="020B0604020202020204" pitchFamily="34" charset="0"/>
              <a:buChar char="•"/>
            </a:pPr>
            <a:r>
              <a:rPr lang="de-DE" sz="1200" dirty="0">
                <a:latin typeface="Verdana" panose="020B0604030504040204" pitchFamily="34" charset="0"/>
              </a:rPr>
              <a:t>Linking of branches or tags with custom metric values</a:t>
            </a:r>
          </a:p>
          <a:p>
            <a:pPr marL="285750" indent="-285750" algn="l">
              <a:spcBef>
                <a:spcPts val="0"/>
              </a:spcBef>
              <a:buFont typeface="Arial" panose="020B0604020202020204" pitchFamily="34" charset="0"/>
              <a:buChar char="•"/>
            </a:pPr>
            <a:r>
              <a:rPr lang="de-DE" sz="1200" dirty="0">
                <a:latin typeface="Verdana" panose="020B0604030504040204" pitchFamily="34" charset="0"/>
              </a:rPr>
              <a:t>Progress-tracking of all branches with a single command </a:t>
            </a:r>
          </a:p>
        </p:txBody>
      </p:sp>
      <p:sp>
        <p:nvSpPr>
          <p:cNvPr id="266" name="TextBox 265">
            <a:extLst>
              <a:ext uri="{FF2B5EF4-FFF2-40B4-BE49-F238E27FC236}">
                <a16:creationId xmlns:a16="http://schemas.microsoft.com/office/drawing/2014/main" id="{E4385997-DEF1-4249-A8DD-5119D5E15952}"/>
              </a:ext>
            </a:extLst>
          </p:cNvPr>
          <p:cNvSpPr txBox="1"/>
          <p:nvPr/>
        </p:nvSpPr>
        <p:spPr bwMode="auto">
          <a:xfrm>
            <a:off x="7406223" y="4310594"/>
            <a:ext cx="3489487" cy="64633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indent="-285750" algn="l">
              <a:spcBef>
                <a:spcPts val="0"/>
              </a:spcBef>
              <a:buFont typeface="Arial" panose="020B0604020202020204" pitchFamily="34" charset="0"/>
              <a:buChar char="•"/>
            </a:pPr>
            <a:r>
              <a:rPr lang="de-DE" sz="1200" dirty="0">
                <a:latin typeface="Verdana" panose="020B0604030504040204" pitchFamily="34" charset="0"/>
              </a:rPr>
              <a:t>Connect ML-steps to an end-to-end ML pipeline</a:t>
            </a:r>
          </a:p>
          <a:p>
            <a:pPr marL="285750" indent="-285750" algn="l">
              <a:spcBef>
                <a:spcPts val="0"/>
              </a:spcBef>
              <a:buFont typeface="Arial" panose="020B0604020202020204" pitchFamily="34" charset="0"/>
              <a:buChar char="•"/>
            </a:pPr>
            <a:r>
              <a:rPr lang="de-DE" sz="1200" dirty="0">
                <a:latin typeface="Verdana" panose="020B0604030504040204" pitchFamily="34" charset="0"/>
              </a:rPr>
              <a:t>Caches intermediate results</a:t>
            </a:r>
          </a:p>
        </p:txBody>
      </p:sp>
      <p:sp>
        <p:nvSpPr>
          <p:cNvPr id="267" name="TextBox 266">
            <a:extLst>
              <a:ext uri="{FF2B5EF4-FFF2-40B4-BE49-F238E27FC236}">
                <a16:creationId xmlns:a16="http://schemas.microsoft.com/office/drawing/2014/main" id="{D4E3402D-59CB-4FB1-9330-28C0437FB83A}"/>
              </a:ext>
            </a:extLst>
          </p:cNvPr>
          <p:cNvSpPr txBox="1"/>
          <p:nvPr/>
        </p:nvSpPr>
        <p:spPr bwMode="auto">
          <a:xfrm>
            <a:off x="7406223" y="5485180"/>
            <a:ext cx="3489487"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45720" rIns="0" bIns="45720" rtlCol="0" anchor="t" anchorCtr="0">
            <a:spAutoFit/>
          </a:bodyPr>
          <a:lstStyle/>
          <a:p>
            <a:pPr marL="285750" indent="-285750" algn="l">
              <a:spcBef>
                <a:spcPts val="0"/>
              </a:spcBef>
              <a:buFont typeface="Arial" panose="020B0604020202020204" pitchFamily="34" charset="0"/>
              <a:buChar char="•"/>
            </a:pPr>
            <a:r>
              <a:rPr lang="de-DE" sz="1200" dirty="0">
                <a:latin typeface="Verdana" panose="020B0604030504040204" pitchFamily="34" charset="0"/>
              </a:rPr>
              <a:t>Support of any programming language, library and code structure</a:t>
            </a:r>
          </a:p>
        </p:txBody>
      </p:sp>
    </p:spTree>
    <p:custDataLst>
      <p:tags r:id="rId1"/>
    </p:custDataLst>
    <p:extLst>
      <p:ext uri="{BB962C8B-B14F-4D97-AF65-F5344CB8AC3E}">
        <p14:creationId xmlns:p14="http://schemas.microsoft.com/office/powerpoint/2010/main" val="4568213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42DC7943-FA2A-48CF-96E8-E7B6BD1B6A4B}"/>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custDataLst>
      <p:tags r:id="rId1"/>
    </p:custDataLst>
    <p:extLst>
      <p:ext uri="{BB962C8B-B14F-4D97-AF65-F5344CB8AC3E}">
        <p14:creationId xmlns:p14="http://schemas.microsoft.com/office/powerpoint/2010/main" val="2163548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ircuit board&#10;&#10;Description automatically generated">
            <a:extLst>
              <a:ext uri="{FF2B5EF4-FFF2-40B4-BE49-F238E27FC236}">
                <a16:creationId xmlns:a16="http://schemas.microsoft.com/office/drawing/2014/main" id="{D2AE950F-01E7-4F2E-83EB-F827DA04CDE6}"/>
              </a:ext>
            </a:extLst>
          </p:cNvPr>
          <p:cNvPicPr>
            <a:picLocks noGrp="1" noChangeAspect="1"/>
          </p:cNvPicPr>
          <p:nvPr>
            <p:ph type="pic" sz="quarter" idx="10"/>
          </p:nvPr>
        </p:nvPicPr>
        <p:blipFill>
          <a:blip r:embed="rId2"/>
          <a:srcRect l="14595" r="14595"/>
          <a:stretch>
            <a:fillRect/>
          </a:stretch>
        </p:blipFill>
        <p:spPr>
          <a:xfrm>
            <a:off x="4298310" y="0"/>
            <a:ext cx="7893690" cy="6859588"/>
          </a:xfrm>
        </p:spPr>
      </p:pic>
      <p:sp>
        <p:nvSpPr>
          <p:cNvPr id="10" name="Text Placeholder 9">
            <a:extLst>
              <a:ext uri="{FF2B5EF4-FFF2-40B4-BE49-F238E27FC236}">
                <a16:creationId xmlns:a16="http://schemas.microsoft.com/office/drawing/2014/main" id="{A523CFB1-07C7-46CC-A8F9-25B92EECE246}"/>
              </a:ext>
            </a:extLst>
          </p:cNvPr>
          <p:cNvSpPr>
            <a:spLocks noGrp="1"/>
          </p:cNvSpPr>
          <p:nvPr>
            <p:ph type="body" sz="quarter" idx="11"/>
          </p:nvPr>
        </p:nvSpPr>
        <p:spPr/>
        <p:txBody>
          <a:bodyPr>
            <a:normAutofit fontScale="85000" lnSpcReduction="10000"/>
          </a:bodyPr>
          <a:lstStyle/>
          <a:p>
            <a:r>
              <a:rPr lang="en-US" dirty="0"/>
              <a:t>Automated Model Training with the Power of GPU</a:t>
            </a:r>
          </a:p>
        </p:txBody>
      </p:sp>
      <p:sp>
        <p:nvSpPr>
          <p:cNvPr id="11" name="Text Placeholder 10">
            <a:extLst>
              <a:ext uri="{FF2B5EF4-FFF2-40B4-BE49-F238E27FC236}">
                <a16:creationId xmlns:a16="http://schemas.microsoft.com/office/drawing/2014/main" id="{866DAA7E-1ECC-4240-B09D-146D020AC031}"/>
              </a:ext>
            </a:extLst>
          </p:cNvPr>
          <p:cNvSpPr>
            <a:spLocks noGrp="1"/>
          </p:cNvSpPr>
          <p:nvPr>
            <p:ph type="body" sz="quarter" idx="12"/>
          </p:nvPr>
        </p:nvSpPr>
        <p:spPr/>
        <p:txBody>
          <a:bodyPr/>
          <a:lstStyle/>
          <a:p>
            <a:r>
              <a:rPr lang="en-US" dirty="0"/>
              <a:t>The Pipeline simplifies the Management of trained Machine Learning Models</a:t>
            </a:r>
          </a:p>
        </p:txBody>
      </p:sp>
      <p:sp>
        <p:nvSpPr>
          <p:cNvPr id="7" name="Footer Placeholder 6">
            <a:extLst>
              <a:ext uri="{FF2B5EF4-FFF2-40B4-BE49-F238E27FC236}">
                <a16:creationId xmlns:a16="http://schemas.microsoft.com/office/drawing/2014/main" id="{2CD88B74-6922-45AD-9430-710A0CC1323E}"/>
              </a:ext>
            </a:extLst>
          </p:cNvPr>
          <p:cNvSpPr>
            <a:spLocks noGrp="1"/>
          </p:cNvSpPr>
          <p:nvPr>
            <p:ph type="ftr" sz="quarter" idx="4294967295"/>
          </p:nvPr>
        </p:nvSpPr>
        <p:spPr>
          <a:xfrm>
            <a:off x="9967913" y="6556375"/>
            <a:ext cx="2224087" cy="219075"/>
          </a:xfrm>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4ACF15D0-1E87-4CE3-BF89-2F8C07A93E0C}"/>
              </a:ext>
            </a:extLst>
          </p:cNvPr>
          <p:cNvSpPr>
            <a:spLocks noGrp="1"/>
          </p:cNvSpPr>
          <p:nvPr>
            <p:ph type="sldNum" sz="quarter" idx="4294967295"/>
          </p:nvPr>
        </p:nvSpPr>
        <p:spPr>
          <a:xfrm>
            <a:off x="12068175" y="6556375"/>
            <a:ext cx="123825" cy="214313"/>
          </a:xfrm>
        </p:spPr>
        <p:txBody>
          <a:bodyPr/>
          <a:lstStyle/>
          <a:p>
            <a:fld id="{DD205EFF-948D-4AF6-B54C-65639188FB5F}" type="slidenum">
              <a:rPr lang="en-US" smtClean="0"/>
              <a:pPr/>
              <a:t>17</a:t>
            </a:fld>
            <a:endParaRPr lang="en-US" dirty="0"/>
          </a:p>
        </p:txBody>
      </p:sp>
    </p:spTree>
    <p:extLst>
      <p:ext uri="{BB962C8B-B14F-4D97-AF65-F5344CB8AC3E}">
        <p14:creationId xmlns:p14="http://schemas.microsoft.com/office/powerpoint/2010/main" val="4281282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C_Level_4">
            <a:extLst>
              <a:ext uri="{FF2B5EF4-FFF2-40B4-BE49-F238E27FC236}">
                <a16:creationId xmlns:a16="http://schemas.microsoft.com/office/drawing/2014/main" id="{3F4C348E-1681-4AA4-886D-31A575E0E62C}"/>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AgendaShape">
            <a:extLst>
              <a:ext uri="{FF2B5EF4-FFF2-40B4-BE49-F238E27FC236}">
                <a16:creationId xmlns:a16="http://schemas.microsoft.com/office/drawing/2014/main" id="{6CCEB1D8-D7BC-47D7-B357-6D0EC6F861C9}"/>
              </a:ext>
            </a:extLst>
          </p:cNvPr>
          <p:cNvSpPr/>
          <p:nvPr/>
        </p:nvSpPr>
        <p:spPr>
          <a:xfrm>
            <a:off x="407988" y="1772817"/>
            <a:ext cx="11376025" cy="432000"/>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5" name="AgendaText">
            <a:extLst>
              <a:ext uri="{FF2B5EF4-FFF2-40B4-BE49-F238E27FC236}">
                <a16:creationId xmlns:a16="http://schemas.microsoft.com/office/drawing/2014/main" id="{55B1A9BA-8738-4054-9993-3CDB72951A58}"/>
              </a:ext>
            </a:extLst>
          </p:cNvPr>
          <p:cNvSpPr>
            <a:spLocks noGrp="1"/>
          </p:cNvSpPr>
          <p:nvPr>
            <p:ph type="body" sz="quarter" idx="13"/>
          </p:nvPr>
        </p:nvSpPr>
        <p:spPr>
          <a:xfrm>
            <a:off x="407988" y="1772817"/>
            <a:ext cx="11376025" cy="2124547"/>
          </a:xfrm>
        </p:spPr>
        <p:txBody>
          <a:bodyPr/>
          <a:lstStyle/>
          <a:p>
            <a:r>
              <a:rPr lang="de-DE" b="1" dirty="0"/>
              <a:t>Why is DVC useful in development?</a:t>
            </a:r>
          </a:p>
          <a:p>
            <a:r>
              <a:rPr lang="de-DE" dirty="0"/>
              <a:t>The concept of DVC</a:t>
            </a:r>
          </a:p>
          <a:p>
            <a:r>
              <a:rPr lang="de-DE" dirty="0"/>
              <a:t>Automize workflows with ML-Pipelines</a:t>
            </a:r>
          </a:p>
          <a:p>
            <a:r>
              <a:rPr lang="de-DE" dirty="0"/>
              <a:t>Examples</a:t>
            </a:r>
          </a:p>
          <a:p>
            <a:r>
              <a:rPr lang="de-DE" dirty="0"/>
              <a:t>Summary</a:t>
            </a:r>
          </a:p>
        </p:txBody>
      </p:sp>
      <p:sp>
        <p:nvSpPr>
          <p:cNvPr id="4" name="AgendaTitel">
            <a:extLst>
              <a:ext uri="{FF2B5EF4-FFF2-40B4-BE49-F238E27FC236}">
                <a16:creationId xmlns:a16="http://schemas.microsoft.com/office/drawing/2014/main" id="{1A3535BA-A553-463B-BE49-763A42DE4834}"/>
              </a:ext>
            </a:extLst>
          </p:cNvPr>
          <p:cNvSpPr>
            <a:spLocks noGrp="1"/>
          </p:cNvSpPr>
          <p:nvPr>
            <p:ph type="title"/>
          </p:nvPr>
        </p:nvSpPr>
        <p:spPr/>
        <p:txBody>
          <a:bodyPr/>
          <a:lstStyle/>
          <a:p>
            <a:r>
              <a:rPr lang="en-US" dirty="0"/>
              <a:t>DVC – Open Source Version Control System for</a:t>
            </a:r>
            <a:br>
              <a:rPr lang="en-US" dirty="0"/>
            </a:br>
            <a:r>
              <a:rPr lang="en-US" dirty="0"/>
              <a:t>Machine Learning Projects</a:t>
            </a:r>
            <a:endParaRPr lang="de-DE" dirty="0"/>
          </a:p>
        </p:txBody>
      </p:sp>
      <p:sp>
        <p:nvSpPr>
          <p:cNvPr id="7" name="Footer Placeholder 6">
            <a:extLst>
              <a:ext uri="{FF2B5EF4-FFF2-40B4-BE49-F238E27FC236}">
                <a16:creationId xmlns:a16="http://schemas.microsoft.com/office/drawing/2014/main" id="{42F2BF77-183E-4915-BABA-D77B14D07D84}"/>
              </a:ext>
            </a:extLst>
          </p:cNvPr>
          <p:cNvSpPr>
            <a:spLocks noGrp="1"/>
          </p:cNvSpPr>
          <p:nvPr>
            <p:ph type="ftr" sz="quarter" idx="16"/>
          </p:nvPr>
        </p:nvSpPr>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693AF468-9C7A-4740-B0D7-D41978435651}"/>
              </a:ext>
            </a:extLst>
          </p:cNvPr>
          <p:cNvSpPr>
            <a:spLocks noGrp="1"/>
          </p:cNvSpPr>
          <p:nvPr>
            <p:ph type="sldNum" sz="quarter" idx="17"/>
          </p:nvPr>
        </p:nvSpPr>
        <p:spPr/>
        <p:txBody>
          <a:bodyPr/>
          <a:lstStyle/>
          <a:p>
            <a:fld id="{DD205EFF-948D-4AF6-B54C-65639188FB5F}" type="slidenum">
              <a:rPr lang="en-US" smtClean="0"/>
              <a:pPr/>
              <a:t>2</a:t>
            </a:fld>
            <a:endParaRPr lang="en-US" dirty="0"/>
          </a:p>
        </p:txBody>
      </p:sp>
    </p:spTree>
    <p:custDataLst>
      <p:tags r:id="rId1"/>
    </p:custDataLst>
    <p:extLst>
      <p:ext uri="{BB962C8B-B14F-4D97-AF65-F5344CB8AC3E}">
        <p14:creationId xmlns:p14="http://schemas.microsoft.com/office/powerpoint/2010/main" val="225223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07988" y="621183"/>
            <a:ext cx="11016604" cy="863601"/>
          </a:xfrm>
        </p:spPr>
        <p:txBody>
          <a:bodyPr/>
          <a:lstStyle/>
          <a:p>
            <a:r>
              <a:rPr lang="en-US" dirty="0"/>
              <a:t>Storing Large Files in a Code Repository Leads to</a:t>
            </a:r>
            <a:br>
              <a:rPr lang="en-US" dirty="0"/>
            </a:br>
            <a:r>
              <a:rPr lang="en-US" dirty="0"/>
              <a:t>Bad Performance</a:t>
            </a:r>
            <a:endParaRPr lang="pt-PT" dirty="0"/>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3</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6" name="Text Placeholder 8">
            <a:extLst>
              <a:ext uri="{FF2B5EF4-FFF2-40B4-BE49-F238E27FC236}">
                <a16:creationId xmlns:a16="http://schemas.microsoft.com/office/drawing/2014/main" id="{44689F74-2D20-4B3C-B973-0DFB993C469F}"/>
              </a:ext>
            </a:extLst>
          </p:cNvPr>
          <p:cNvSpPr txBox="1">
            <a:spLocks/>
          </p:cNvSpPr>
          <p:nvPr/>
        </p:nvSpPr>
        <p:spPr>
          <a:xfrm>
            <a:off x="407988" y="2256099"/>
            <a:ext cx="11376025" cy="3909205"/>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To keep track of different versions of developed code, a version control system is crucial</a:t>
            </a:r>
          </a:p>
          <a:p>
            <a:pPr lvl="1"/>
            <a:r>
              <a:rPr lang="en-GB" sz="1600" dirty="0"/>
              <a:t>Git as version control system is widely used in software development</a:t>
            </a:r>
          </a:p>
          <a:p>
            <a:pPr lvl="1"/>
            <a:r>
              <a:rPr lang="en-GB" sz="1600" dirty="0"/>
              <a:t>AI algorithms need large data files for training and testing</a:t>
            </a:r>
          </a:p>
          <a:p>
            <a:pPr lvl="1"/>
            <a:r>
              <a:rPr lang="en-GB" sz="1600" dirty="0"/>
              <a:t>Storing large data files in Git slows down the performance</a:t>
            </a:r>
          </a:p>
          <a:p>
            <a:pPr lvl="1"/>
            <a:r>
              <a:rPr lang="en-GB" sz="1600" dirty="0"/>
              <a:t>Bad performance of git slows down the work of a developer</a:t>
            </a:r>
          </a:p>
        </p:txBody>
      </p:sp>
      <p:sp>
        <p:nvSpPr>
          <p:cNvPr id="18" name="Text Placeholder 7">
            <a:extLst>
              <a:ext uri="{FF2B5EF4-FFF2-40B4-BE49-F238E27FC236}">
                <a16:creationId xmlns:a16="http://schemas.microsoft.com/office/drawing/2014/main" id="{A2C04903-FFC5-4407-9753-FAE4A1237D52}"/>
              </a:ext>
            </a:extLst>
          </p:cNvPr>
          <p:cNvSpPr txBox="1">
            <a:spLocks/>
          </p:cNvSpPr>
          <p:nvPr/>
        </p:nvSpPr>
        <p:spPr>
          <a:xfrm>
            <a:off x="407987" y="1639098"/>
            <a:ext cx="11376026" cy="349742"/>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solidFill>
              </a:rPr>
              <a:t>Git is Used to Store Small Data Files Like Code</a:t>
            </a:r>
            <a:endParaRPr lang="pt-PT" sz="1600" dirty="0">
              <a:solidFill>
                <a:schemeClr val="accent2"/>
              </a:solidFill>
            </a:endParaRPr>
          </a:p>
        </p:txBody>
      </p:sp>
      <p:pic>
        <p:nvPicPr>
          <p:cNvPr id="11" name="Picture 10" descr="A close up of a flower&#10;&#10;Description automatically generated">
            <a:extLst>
              <a:ext uri="{FF2B5EF4-FFF2-40B4-BE49-F238E27FC236}">
                <a16:creationId xmlns:a16="http://schemas.microsoft.com/office/drawing/2014/main" id="{80DB2A12-05BE-42A8-9F61-B02D1945303A}"/>
              </a:ext>
            </a:extLst>
          </p:cNvPr>
          <p:cNvPicPr>
            <a:picLocks noChangeAspect="1"/>
          </p:cNvPicPr>
          <p:nvPr/>
        </p:nvPicPr>
        <p:blipFill>
          <a:blip r:embed="rId4"/>
          <a:stretch>
            <a:fillRect/>
          </a:stretch>
        </p:blipFill>
        <p:spPr>
          <a:xfrm>
            <a:off x="9559517" y="2594651"/>
            <a:ext cx="2606802" cy="3909822"/>
          </a:xfrm>
          <a:prstGeom prst="rect">
            <a:avLst/>
          </a:prstGeom>
        </p:spPr>
      </p:pic>
    </p:spTree>
    <p:custDataLst>
      <p:tags r:id="rId1"/>
    </p:custDataLst>
    <p:extLst>
      <p:ext uri="{BB962C8B-B14F-4D97-AF65-F5344CB8AC3E}">
        <p14:creationId xmlns:p14="http://schemas.microsoft.com/office/powerpoint/2010/main" val="3917220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07988" y="621183"/>
            <a:ext cx="11016604" cy="863601"/>
          </a:xfrm>
        </p:spPr>
        <p:txBody>
          <a:bodyPr/>
          <a:lstStyle/>
          <a:p>
            <a:r>
              <a:rPr lang="en-US" dirty="0"/>
              <a:t>Keeping Track of Data Files in the Same Way Like Code</a:t>
            </a:r>
            <a:endParaRPr lang="pt-PT" dirty="0"/>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4</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6" name="Text Placeholder 8">
            <a:extLst>
              <a:ext uri="{FF2B5EF4-FFF2-40B4-BE49-F238E27FC236}">
                <a16:creationId xmlns:a16="http://schemas.microsoft.com/office/drawing/2014/main" id="{44689F74-2D20-4B3C-B973-0DFB993C469F}"/>
              </a:ext>
            </a:extLst>
          </p:cNvPr>
          <p:cNvSpPr txBox="1">
            <a:spLocks/>
          </p:cNvSpPr>
          <p:nvPr/>
        </p:nvSpPr>
        <p:spPr>
          <a:xfrm>
            <a:off x="407988" y="2256099"/>
            <a:ext cx="11376025" cy="3909205"/>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DVC follows the same principle like git and has an integration with git</a:t>
            </a:r>
          </a:p>
          <a:p>
            <a:pPr lvl="1"/>
            <a:r>
              <a:rPr lang="en-GB" sz="1600" dirty="0"/>
              <a:t>Developers can apply the same workflow for code to data as well</a:t>
            </a:r>
          </a:p>
          <a:p>
            <a:pPr lvl="1"/>
            <a:r>
              <a:rPr lang="en-GB" sz="1600" dirty="0"/>
              <a:t>Selection of own storage location, we picked an Amazon S3</a:t>
            </a:r>
          </a:p>
          <a:p>
            <a:pPr lvl="1"/>
            <a:r>
              <a:rPr lang="en-GB" sz="1600" dirty="0"/>
              <a:t>Independent of different storage providers</a:t>
            </a:r>
          </a:p>
          <a:p>
            <a:pPr lvl="1"/>
            <a:r>
              <a:rPr lang="en-GB" sz="1600" dirty="0"/>
              <a:t>DVC is language- and framework agnostic</a:t>
            </a:r>
          </a:p>
        </p:txBody>
      </p:sp>
      <p:sp>
        <p:nvSpPr>
          <p:cNvPr id="18" name="Text Placeholder 7">
            <a:extLst>
              <a:ext uri="{FF2B5EF4-FFF2-40B4-BE49-F238E27FC236}">
                <a16:creationId xmlns:a16="http://schemas.microsoft.com/office/drawing/2014/main" id="{A2C04903-FFC5-4407-9753-FAE4A1237D52}"/>
              </a:ext>
            </a:extLst>
          </p:cNvPr>
          <p:cNvSpPr txBox="1">
            <a:spLocks/>
          </p:cNvSpPr>
          <p:nvPr/>
        </p:nvSpPr>
        <p:spPr>
          <a:xfrm>
            <a:off x="407987" y="1639098"/>
            <a:ext cx="11376026" cy="349742"/>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solidFill>
              </a:rPr>
              <a:t>DVC let’s us Separate the Data Files from the Code </a:t>
            </a:r>
            <a:endParaRPr lang="pt-PT" sz="1600" dirty="0">
              <a:solidFill>
                <a:schemeClr val="accent2"/>
              </a:solidFill>
            </a:endParaRPr>
          </a:p>
        </p:txBody>
      </p:sp>
      <p:pic>
        <p:nvPicPr>
          <p:cNvPr id="6" name="Picture 5" descr="A close up of a flower&#10;&#10;Description automatically generated">
            <a:extLst>
              <a:ext uri="{FF2B5EF4-FFF2-40B4-BE49-F238E27FC236}">
                <a16:creationId xmlns:a16="http://schemas.microsoft.com/office/drawing/2014/main" id="{0B3863D9-2A85-4BBD-A044-E952F0B29FBA}"/>
              </a:ext>
            </a:extLst>
          </p:cNvPr>
          <p:cNvPicPr>
            <a:picLocks noChangeAspect="1"/>
          </p:cNvPicPr>
          <p:nvPr/>
        </p:nvPicPr>
        <p:blipFill rotWithShape="1">
          <a:blip r:embed="rId4"/>
          <a:srcRect l="26961" r="29900" b="-585"/>
          <a:stretch/>
        </p:blipFill>
        <p:spPr>
          <a:xfrm>
            <a:off x="9625491" y="2993646"/>
            <a:ext cx="2282276" cy="3510827"/>
          </a:xfrm>
          <a:prstGeom prst="rect">
            <a:avLst/>
          </a:prstGeom>
        </p:spPr>
      </p:pic>
    </p:spTree>
    <p:custDataLst>
      <p:tags r:id="rId1"/>
    </p:custDataLst>
    <p:extLst>
      <p:ext uri="{BB962C8B-B14F-4D97-AF65-F5344CB8AC3E}">
        <p14:creationId xmlns:p14="http://schemas.microsoft.com/office/powerpoint/2010/main" val="3651970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C_Level_4">
            <a:extLst>
              <a:ext uri="{FF2B5EF4-FFF2-40B4-BE49-F238E27FC236}">
                <a16:creationId xmlns:a16="http://schemas.microsoft.com/office/drawing/2014/main" id="{3F4C348E-1681-4AA4-886D-31A575E0E62C}"/>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AgendaShape">
            <a:extLst>
              <a:ext uri="{FF2B5EF4-FFF2-40B4-BE49-F238E27FC236}">
                <a16:creationId xmlns:a16="http://schemas.microsoft.com/office/drawing/2014/main" id="{6CCEB1D8-D7BC-47D7-B357-6D0EC6F861C9}"/>
              </a:ext>
            </a:extLst>
          </p:cNvPr>
          <p:cNvSpPr/>
          <p:nvPr/>
        </p:nvSpPr>
        <p:spPr>
          <a:xfrm>
            <a:off x="407988" y="2212237"/>
            <a:ext cx="11376025" cy="432000"/>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5" name="AgendaText">
            <a:extLst>
              <a:ext uri="{FF2B5EF4-FFF2-40B4-BE49-F238E27FC236}">
                <a16:creationId xmlns:a16="http://schemas.microsoft.com/office/drawing/2014/main" id="{55B1A9BA-8738-4054-9993-3CDB72951A58}"/>
              </a:ext>
            </a:extLst>
          </p:cNvPr>
          <p:cNvSpPr>
            <a:spLocks noGrp="1"/>
          </p:cNvSpPr>
          <p:nvPr>
            <p:ph type="body" sz="quarter" idx="13"/>
          </p:nvPr>
        </p:nvSpPr>
        <p:spPr>
          <a:xfrm>
            <a:off x="407988" y="1772817"/>
            <a:ext cx="11376025" cy="2124547"/>
          </a:xfrm>
        </p:spPr>
        <p:txBody>
          <a:bodyPr/>
          <a:lstStyle/>
          <a:p>
            <a:r>
              <a:rPr lang="de-DE" dirty="0"/>
              <a:t>Why is DVC useful in development?</a:t>
            </a:r>
          </a:p>
          <a:p>
            <a:r>
              <a:rPr lang="de-DE" b="1" dirty="0"/>
              <a:t>The concept of DVC</a:t>
            </a:r>
          </a:p>
          <a:p>
            <a:r>
              <a:rPr lang="de-DE" dirty="0"/>
              <a:t>Automize workflows with ML-Pipelines</a:t>
            </a:r>
          </a:p>
          <a:p>
            <a:r>
              <a:rPr lang="de-DE" dirty="0"/>
              <a:t>Examples</a:t>
            </a:r>
          </a:p>
          <a:p>
            <a:r>
              <a:rPr lang="de-DE" dirty="0"/>
              <a:t>Summary</a:t>
            </a:r>
          </a:p>
        </p:txBody>
      </p:sp>
      <p:sp>
        <p:nvSpPr>
          <p:cNvPr id="4" name="AgendaTitel">
            <a:extLst>
              <a:ext uri="{FF2B5EF4-FFF2-40B4-BE49-F238E27FC236}">
                <a16:creationId xmlns:a16="http://schemas.microsoft.com/office/drawing/2014/main" id="{1A3535BA-A553-463B-BE49-763A42DE4834}"/>
              </a:ext>
            </a:extLst>
          </p:cNvPr>
          <p:cNvSpPr>
            <a:spLocks noGrp="1"/>
          </p:cNvSpPr>
          <p:nvPr>
            <p:ph type="title"/>
          </p:nvPr>
        </p:nvSpPr>
        <p:spPr/>
        <p:txBody>
          <a:bodyPr/>
          <a:lstStyle/>
          <a:p>
            <a:r>
              <a:rPr lang="en-US" dirty="0"/>
              <a:t>DVC – Open Source Version Control System for</a:t>
            </a:r>
            <a:br>
              <a:rPr lang="en-US" dirty="0"/>
            </a:br>
            <a:r>
              <a:rPr lang="en-US" dirty="0"/>
              <a:t>Machine Learning Projects</a:t>
            </a:r>
            <a:endParaRPr lang="de-DE" dirty="0"/>
          </a:p>
        </p:txBody>
      </p:sp>
      <p:sp>
        <p:nvSpPr>
          <p:cNvPr id="7" name="Footer Placeholder 6">
            <a:extLst>
              <a:ext uri="{FF2B5EF4-FFF2-40B4-BE49-F238E27FC236}">
                <a16:creationId xmlns:a16="http://schemas.microsoft.com/office/drawing/2014/main" id="{42F2BF77-183E-4915-BABA-D77B14D07D84}"/>
              </a:ext>
            </a:extLst>
          </p:cNvPr>
          <p:cNvSpPr>
            <a:spLocks noGrp="1"/>
          </p:cNvSpPr>
          <p:nvPr>
            <p:ph type="ftr" sz="quarter" idx="16"/>
          </p:nvPr>
        </p:nvSpPr>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693AF468-9C7A-4740-B0D7-D41978435651}"/>
              </a:ext>
            </a:extLst>
          </p:cNvPr>
          <p:cNvSpPr>
            <a:spLocks noGrp="1"/>
          </p:cNvSpPr>
          <p:nvPr>
            <p:ph type="sldNum" sz="quarter" idx="17"/>
          </p:nvPr>
        </p:nvSpPr>
        <p:spPr/>
        <p:txBody>
          <a:bodyPr/>
          <a:lstStyle/>
          <a:p>
            <a:fld id="{DD205EFF-948D-4AF6-B54C-65639188FB5F}" type="slidenum">
              <a:rPr lang="en-US" smtClean="0"/>
              <a:pPr/>
              <a:t>5</a:t>
            </a:fld>
            <a:endParaRPr lang="en-US" dirty="0"/>
          </a:p>
        </p:txBody>
      </p:sp>
    </p:spTree>
    <p:custDataLst>
      <p:tags r:id="rId1"/>
    </p:custDataLst>
    <p:extLst>
      <p:ext uri="{BB962C8B-B14F-4D97-AF65-F5344CB8AC3E}">
        <p14:creationId xmlns:p14="http://schemas.microsoft.com/office/powerpoint/2010/main" val="285387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clipart&#10;&#10;Description automatically generated">
            <a:extLst>
              <a:ext uri="{FF2B5EF4-FFF2-40B4-BE49-F238E27FC236}">
                <a16:creationId xmlns:a16="http://schemas.microsoft.com/office/drawing/2014/main" id="{B80D265E-C520-4CB3-A414-66EE13510242}"/>
              </a:ext>
            </a:extLst>
          </p:cNvPr>
          <p:cNvPicPr>
            <a:picLocks noChangeAspect="1"/>
          </p:cNvPicPr>
          <p:nvPr/>
        </p:nvPicPr>
        <p:blipFill>
          <a:blip r:embed="rId4"/>
          <a:stretch>
            <a:fillRect/>
          </a:stretch>
        </p:blipFill>
        <p:spPr>
          <a:xfrm>
            <a:off x="10123538" y="3351765"/>
            <a:ext cx="1814795" cy="625464"/>
          </a:xfrm>
          <a:prstGeom prst="rect">
            <a:avLst/>
          </a:prstGeom>
        </p:spPr>
      </p:pic>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07988" y="621183"/>
            <a:ext cx="11016604" cy="863601"/>
          </a:xfrm>
        </p:spPr>
        <p:txBody>
          <a:bodyPr/>
          <a:lstStyle/>
          <a:p>
            <a:r>
              <a:rPr lang="en-US" dirty="0"/>
              <a:t>Separation of Code and Data Leads to Better Performance</a:t>
            </a:r>
            <a:endParaRPr lang="pt-PT" dirty="0"/>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6</a:t>
            </a:fld>
            <a:endParaRPr lang="en-US" dirty="0"/>
          </a:p>
        </p:txBody>
      </p:sp>
      <p:sp>
        <p:nvSpPr>
          <p:cNvPr id="14" name="Text Placeholder 15"/>
          <p:cNvSpPr txBox="1">
            <a:spLocks/>
          </p:cNvSpPr>
          <p:nvPr/>
        </p:nvSpPr>
        <p:spPr>
          <a:xfrm>
            <a:off x="160304" y="1886406"/>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8" name="Text Placeholder 7">
            <a:extLst>
              <a:ext uri="{FF2B5EF4-FFF2-40B4-BE49-F238E27FC236}">
                <a16:creationId xmlns:a16="http://schemas.microsoft.com/office/drawing/2014/main" id="{A2C04903-FFC5-4407-9753-FAE4A1237D52}"/>
              </a:ext>
            </a:extLst>
          </p:cNvPr>
          <p:cNvSpPr txBox="1">
            <a:spLocks/>
          </p:cNvSpPr>
          <p:nvPr/>
        </p:nvSpPr>
        <p:spPr>
          <a:xfrm>
            <a:off x="407987" y="1639098"/>
            <a:ext cx="11376026" cy="349742"/>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solidFill>
              </a:rPr>
              <a:t>Working with Large Data Files is much Faster with DVC</a:t>
            </a:r>
            <a:endParaRPr lang="pt-PT" sz="1600" dirty="0">
              <a:solidFill>
                <a:schemeClr val="accent2"/>
              </a:solidFill>
            </a:endParaRPr>
          </a:p>
        </p:txBody>
      </p:sp>
      <p:pic>
        <p:nvPicPr>
          <p:cNvPr id="5" name="Picture 4">
            <a:extLst>
              <a:ext uri="{FF2B5EF4-FFF2-40B4-BE49-F238E27FC236}">
                <a16:creationId xmlns:a16="http://schemas.microsoft.com/office/drawing/2014/main" id="{A4B7D574-10D9-4C09-AE10-5740F0655BD7}"/>
              </a:ext>
            </a:extLst>
          </p:cNvPr>
          <p:cNvPicPr>
            <a:picLocks noChangeAspect="1"/>
          </p:cNvPicPr>
          <p:nvPr/>
        </p:nvPicPr>
        <p:blipFill>
          <a:blip r:embed="rId5"/>
          <a:stretch>
            <a:fillRect/>
          </a:stretch>
        </p:blipFill>
        <p:spPr>
          <a:xfrm>
            <a:off x="8945807" y="3172300"/>
            <a:ext cx="620380" cy="396354"/>
          </a:xfrm>
          <a:prstGeom prst="rect">
            <a:avLst/>
          </a:prstGeom>
        </p:spPr>
      </p:pic>
      <p:pic>
        <p:nvPicPr>
          <p:cNvPr id="7" name="Picture 6" descr="A close up of a sign&#10;&#10;Description automatically generated">
            <a:extLst>
              <a:ext uri="{FF2B5EF4-FFF2-40B4-BE49-F238E27FC236}">
                <a16:creationId xmlns:a16="http://schemas.microsoft.com/office/drawing/2014/main" id="{8B4E3F2A-C22E-4E1F-9E65-FA76E2579826}"/>
              </a:ext>
            </a:extLst>
          </p:cNvPr>
          <p:cNvPicPr>
            <a:picLocks noChangeAspect="1"/>
          </p:cNvPicPr>
          <p:nvPr/>
        </p:nvPicPr>
        <p:blipFill>
          <a:blip r:embed="rId6"/>
          <a:stretch>
            <a:fillRect/>
          </a:stretch>
        </p:blipFill>
        <p:spPr>
          <a:xfrm>
            <a:off x="346870" y="3140968"/>
            <a:ext cx="2178037" cy="961708"/>
          </a:xfrm>
          <a:prstGeom prst="rect">
            <a:avLst/>
          </a:prstGeom>
        </p:spPr>
      </p:pic>
      <p:cxnSp>
        <p:nvCxnSpPr>
          <p:cNvPr id="30" name="Straight Arrow Connector 29">
            <a:extLst>
              <a:ext uri="{FF2B5EF4-FFF2-40B4-BE49-F238E27FC236}">
                <a16:creationId xmlns:a16="http://schemas.microsoft.com/office/drawing/2014/main" id="{88776854-DBA3-46D7-A7DD-A24A67A25950}"/>
              </a:ext>
            </a:extLst>
          </p:cNvPr>
          <p:cNvCxnSpPr>
            <a:cxnSpLocks/>
          </p:cNvCxnSpPr>
          <p:nvPr/>
        </p:nvCxnSpPr>
        <p:spPr>
          <a:xfrm>
            <a:off x="7999665" y="3621822"/>
            <a:ext cx="239136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 Placeholder 8">
            <a:extLst>
              <a:ext uri="{FF2B5EF4-FFF2-40B4-BE49-F238E27FC236}">
                <a16:creationId xmlns:a16="http://schemas.microsoft.com/office/drawing/2014/main" id="{8845C207-BF7B-4931-BD24-DBDB7893C6AF}"/>
              </a:ext>
            </a:extLst>
          </p:cNvPr>
          <p:cNvSpPr txBox="1">
            <a:spLocks/>
          </p:cNvSpPr>
          <p:nvPr/>
        </p:nvSpPr>
        <p:spPr>
          <a:xfrm>
            <a:off x="3019870" y="3715138"/>
            <a:ext cx="1927595" cy="250101"/>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lvl="1" indent="0">
              <a:buNone/>
            </a:pPr>
            <a:r>
              <a:rPr lang="en-GB" dirty="0"/>
              <a:t>Push and pull </a:t>
            </a:r>
            <a:r>
              <a:rPr lang="en-GB" b="1" dirty="0"/>
              <a:t>code</a:t>
            </a:r>
          </a:p>
          <a:p>
            <a:endParaRPr lang="en-GB" dirty="0"/>
          </a:p>
        </p:txBody>
      </p:sp>
      <p:sp>
        <p:nvSpPr>
          <p:cNvPr id="37" name="Text Placeholder 8">
            <a:extLst>
              <a:ext uri="{FF2B5EF4-FFF2-40B4-BE49-F238E27FC236}">
                <a16:creationId xmlns:a16="http://schemas.microsoft.com/office/drawing/2014/main" id="{38014674-91E8-41B7-B46A-D789BD28C5C6}"/>
              </a:ext>
            </a:extLst>
          </p:cNvPr>
          <p:cNvSpPr txBox="1">
            <a:spLocks/>
          </p:cNvSpPr>
          <p:nvPr/>
        </p:nvSpPr>
        <p:spPr>
          <a:xfrm>
            <a:off x="8450533" y="3728160"/>
            <a:ext cx="1814796" cy="32744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lvl="1" indent="0">
              <a:buNone/>
            </a:pPr>
            <a:r>
              <a:rPr lang="en-GB" dirty="0"/>
              <a:t>Push and pull </a:t>
            </a:r>
            <a:r>
              <a:rPr lang="en-GB" b="1" dirty="0"/>
              <a:t>data</a:t>
            </a:r>
          </a:p>
          <a:p>
            <a:endParaRPr lang="en-GB" dirty="0"/>
          </a:p>
        </p:txBody>
      </p:sp>
      <p:pic>
        <p:nvPicPr>
          <p:cNvPr id="39" name="Picture 38" descr="A close up of a logo&#10;&#10;Description automatically generated">
            <a:extLst>
              <a:ext uri="{FF2B5EF4-FFF2-40B4-BE49-F238E27FC236}">
                <a16:creationId xmlns:a16="http://schemas.microsoft.com/office/drawing/2014/main" id="{A5B37800-50C2-4CD4-9943-5B7534D05353}"/>
              </a:ext>
            </a:extLst>
          </p:cNvPr>
          <p:cNvPicPr>
            <a:picLocks noChangeAspect="1"/>
          </p:cNvPicPr>
          <p:nvPr/>
        </p:nvPicPr>
        <p:blipFill rotWithShape="1">
          <a:blip r:embed="rId7"/>
          <a:srcRect l="10972" r="15873" b="3707"/>
          <a:stretch/>
        </p:blipFill>
        <p:spPr>
          <a:xfrm>
            <a:off x="3414618" y="3228728"/>
            <a:ext cx="804754" cy="360300"/>
          </a:xfrm>
          <a:prstGeom prst="rect">
            <a:avLst/>
          </a:prstGeom>
        </p:spPr>
      </p:pic>
      <p:cxnSp>
        <p:nvCxnSpPr>
          <p:cNvPr id="32" name="Straight Arrow Connector 31">
            <a:extLst>
              <a:ext uri="{FF2B5EF4-FFF2-40B4-BE49-F238E27FC236}">
                <a16:creationId xmlns:a16="http://schemas.microsoft.com/office/drawing/2014/main" id="{0EC85263-1D52-436E-BF9F-542AB087762B}"/>
              </a:ext>
            </a:extLst>
          </p:cNvPr>
          <p:cNvCxnSpPr>
            <a:cxnSpLocks/>
          </p:cNvCxnSpPr>
          <p:nvPr/>
        </p:nvCxnSpPr>
        <p:spPr>
          <a:xfrm>
            <a:off x="2599065" y="3648100"/>
            <a:ext cx="239136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Image 9">
            <a:extLst>
              <a:ext uri="{FF2B5EF4-FFF2-40B4-BE49-F238E27FC236}">
                <a16:creationId xmlns:a16="http://schemas.microsoft.com/office/drawing/2014/main" id="{4B2EC56F-C5EC-4C14-B8FF-3924DFFA6F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6194" y="1809468"/>
            <a:ext cx="3663393" cy="4961734"/>
          </a:xfrm>
          <a:prstGeom prst="rect">
            <a:avLst/>
          </a:prstGeom>
        </p:spPr>
      </p:pic>
    </p:spTree>
    <p:custDataLst>
      <p:tags r:id="rId1"/>
    </p:custDataLst>
    <p:extLst>
      <p:ext uri="{BB962C8B-B14F-4D97-AF65-F5344CB8AC3E}">
        <p14:creationId xmlns:p14="http://schemas.microsoft.com/office/powerpoint/2010/main" val="194003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C_Level_4">
            <a:extLst>
              <a:ext uri="{FF2B5EF4-FFF2-40B4-BE49-F238E27FC236}">
                <a16:creationId xmlns:a16="http://schemas.microsoft.com/office/drawing/2014/main" id="{3F4C348E-1681-4AA4-886D-31A575E0E62C}"/>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AgendaShape">
            <a:extLst>
              <a:ext uri="{FF2B5EF4-FFF2-40B4-BE49-F238E27FC236}">
                <a16:creationId xmlns:a16="http://schemas.microsoft.com/office/drawing/2014/main" id="{6CCEB1D8-D7BC-47D7-B357-6D0EC6F861C9}"/>
              </a:ext>
            </a:extLst>
          </p:cNvPr>
          <p:cNvSpPr/>
          <p:nvPr/>
        </p:nvSpPr>
        <p:spPr>
          <a:xfrm>
            <a:off x="407988" y="2651657"/>
            <a:ext cx="11376025" cy="432000"/>
          </a:xfrm>
          <a:prstGeom prst="roundRect">
            <a:avLst>
              <a:gd name="adj" fmla="val 5000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dirty="0">
              <a:solidFill>
                <a:schemeClr val="tx1"/>
              </a:solidFill>
            </a:endParaRPr>
          </a:p>
        </p:txBody>
      </p:sp>
      <p:sp>
        <p:nvSpPr>
          <p:cNvPr id="5" name="AgendaText">
            <a:extLst>
              <a:ext uri="{FF2B5EF4-FFF2-40B4-BE49-F238E27FC236}">
                <a16:creationId xmlns:a16="http://schemas.microsoft.com/office/drawing/2014/main" id="{55B1A9BA-8738-4054-9993-3CDB72951A58}"/>
              </a:ext>
            </a:extLst>
          </p:cNvPr>
          <p:cNvSpPr>
            <a:spLocks noGrp="1"/>
          </p:cNvSpPr>
          <p:nvPr>
            <p:ph type="body" sz="quarter" idx="13"/>
          </p:nvPr>
        </p:nvSpPr>
        <p:spPr>
          <a:xfrm>
            <a:off x="407988" y="1772817"/>
            <a:ext cx="11376025" cy="2124547"/>
          </a:xfrm>
        </p:spPr>
        <p:txBody>
          <a:bodyPr/>
          <a:lstStyle/>
          <a:p>
            <a:r>
              <a:rPr lang="de-DE" dirty="0"/>
              <a:t>Why is DVC useful in development?</a:t>
            </a:r>
          </a:p>
          <a:p>
            <a:r>
              <a:rPr lang="de-DE" dirty="0"/>
              <a:t>The concept of DVC</a:t>
            </a:r>
          </a:p>
          <a:p>
            <a:r>
              <a:rPr lang="de-DE" b="1" dirty="0"/>
              <a:t>Automize workflows with ML-Pipelines</a:t>
            </a:r>
          </a:p>
          <a:p>
            <a:r>
              <a:rPr lang="de-DE" dirty="0"/>
              <a:t>Examples</a:t>
            </a:r>
          </a:p>
          <a:p>
            <a:r>
              <a:rPr lang="de-DE" dirty="0"/>
              <a:t>Summary</a:t>
            </a:r>
          </a:p>
        </p:txBody>
      </p:sp>
      <p:sp>
        <p:nvSpPr>
          <p:cNvPr id="4" name="AgendaTitel">
            <a:extLst>
              <a:ext uri="{FF2B5EF4-FFF2-40B4-BE49-F238E27FC236}">
                <a16:creationId xmlns:a16="http://schemas.microsoft.com/office/drawing/2014/main" id="{1A3535BA-A553-463B-BE49-763A42DE4834}"/>
              </a:ext>
            </a:extLst>
          </p:cNvPr>
          <p:cNvSpPr>
            <a:spLocks noGrp="1"/>
          </p:cNvSpPr>
          <p:nvPr>
            <p:ph type="title"/>
          </p:nvPr>
        </p:nvSpPr>
        <p:spPr/>
        <p:txBody>
          <a:bodyPr/>
          <a:lstStyle/>
          <a:p>
            <a:r>
              <a:rPr lang="en-US" dirty="0"/>
              <a:t>DVC – Open Source Version Control System for</a:t>
            </a:r>
            <a:br>
              <a:rPr lang="en-US" dirty="0"/>
            </a:br>
            <a:r>
              <a:rPr lang="en-US" dirty="0"/>
              <a:t>Machine Learning Projects</a:t>
            </a:r>
            <a:endParaRPr lang="de-DE" dirty="0"/>
          </a:p>
        </p:txBody>
      </p:sp>
      <p:sp>
        <p:nvSpPr>
          <p:cNvPr id="7" name="Footer Placeholder 6">
            <a:extLst>
              <a:ext uri="{FF2B5EF4-FFF2-40B4-BE49-F238E27FC236}">
                <a16:creationId xmlns:a16="http://schemas.microsoft.com/office/drawing/2014/main" id="{42F2BF77-183E-4915-BABA-D77B14D07D84}"/>
              </a:ext>
            </a:extLst>
          </p:cNvPr>
          <p:cNvSpPr>
            <a:spLocks noGrp="1"/>
          </p:cNvSpPr>
          <p:nvPr>
            <p:ph type="ftr" sz="quarter" idx="16"/>
          </p:nvPr>
        </p:nvSpPr>
        <p:spPr/>
        <p:txBody>
          <a:bodyPr/>
          <a:lstStyle/>
          <a:p>
            <a:r>
              <a:rPr lang="en-US"/>
              <a:t>© 2019 Capgemini. All rights reserved.</a:t>
            </a:r>
            <a:endParaRPr lang="en-US" dirty="0"/>
          </a:p>
        </p:txBody>
      </p:sp>
      <p:sp>
        <p:nvSpPr>
          <p:cNvPr id="8" name="Slide Number Placeholder 7">
            <a:extLst>
              <a:ext uri="{FF2B5EF4-FFF2-40B4-BE49-F238E27FC236}">
                <a16:creationId xmlns:a16="http://schemas.microsoft.com/office/drawing/2014/main" id="{693AF468-9C7A-4740-B0D7-D41978435651}"/>
              </a:ext>
            </a:extLst>
          </p:cNvPr>
          <p:cNvSpPr>
            <a:spLocks noGrp="1"/>
          </p:cNvSpPr>
          <p:nvPr>
            <p:ph type="sldNum" sz="quarter" idx="17"/>
          </p:nvPr>
        </p:nvSpPr>
        <p:spPr/>
        <p:txBody>
          <a:bodyPr/>
          <a:lstStyle/>
          <a:p>
            <a:fld id="{DD205EFF-948D-4AF6-B54C-65639188FB5F}" type="slidenum">
              <a:rPr lang="en-US" smtClean="0"/>
              <a:pPr/>
              <a:t>7</a:t>
            </a:fld>
            <a:endParaRPr lang="en-US" dirty="0"/>
          </a:p>
        </p:txBody>
      </p:sp>
    </p:spTree>
    <p:custDataLst>
      <p:tags r:id="rId1"/>
    </p:custDataLst>
    <p:extLst>
      <p:ext uri="{BB962C8B-B14F-4D97-AF65-F5344CB8AC3E}">
        <p14:creationId xmlns:p14="http://schemas.microsoft.com/office/powerpoint/2010/main" val="46785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a:solidFill>
                  <a:schemeClr val="tx1"/>
                </a:solidFill>
                <a:latin typeface="Verdana" panose="020B0604030504040204" pitchFamily="34" charset="0"/>
                <a:ea typeface="Verdana" panose="020B0604030504040204" pitchFamily="34" charset="0"/>
                <a:cs typeface="Verdana" panose="020B0604030504040204" pitchFamily="34" charset="0"/>
              </a:rPr>
              <a:t>SEC2</a:t>
            </a:r>
            <a:endPar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07988" y="621183"/>
            <a:ext cx="11016604" cy="863601"/>
          </a:xfrm>
        </p:spPr>
        <p:txBody>
          <a:bodyPr/>
          <a:lstStyle/>
          <a:p>
            <a:r>
              <a:rPr lang="en-US" dirty="0"/>
              <a:t>DVC Lightens the whole AI Workflow</a:t>
            </a:r>
            <a:endParaRPr lang="pt-PT" dirty="0"/>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8</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8" name="Text Placeholder 7">
            <a:extLst>
              <a:ext uri="{FF2B5EF4-FFF2-40B4-BE49-F238E27FC236}">
                <a16:creationId xmlns:a16="http://schemas.microsoft.com/office/drawing/2014/main" id="{A2C04903-FFC5-4407-9753-FAE4A1237D52}"/>
              </a:ext>
            </a:extLst>
          </p:cNvPr>
          <p:cNvSpPr txBox="1">
            <a:spLocks/>
          </p:cNvSpPr>
          <p:nvPr/>
        </p:nvSpPr>
        <p:spPr>
          <a:xfrm>
            <a:off x="407987" y="1639098"/>
            <a:ext cx="11376026" cy="349742"/>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solidFill>
              </a:rPr>
              <a:t>Machine Learning Pipelines and Experiment Management reduces Rework </a:t>
            </a:r>
            <a:endParaRPr lang="pt-PT" sz="1600" dirty="0">
              <a:solidFill>
                <a:schemeClr val="accent2"/>
              </a:solidFill>
            </a:endParaRPr>
          </a:p>
        </p:txBody>
      </p:sp>
      <p:sp>
        <p:nvSpPr>
          <p:cNvPr id="31" name="Text Placeholder 8">
            <a:extLst>
              <a:ext uri="{FF2B5EF4-FFF2-40B4-BE49-F238E27FC236}">
                <a16:creationId xmlns:a16="http://schemas.microsoft.com/office/drawing/2014/main" id="{649DFF72-FD80-4C65-8557-CF5B47A9E820}"/>
              </a:ext>
            </a:extLst>
          </p:cNvPr>
          <p:cNvSpPr txBox="1">
            <a:spLocks/>
          </p:cNvSpPr>
          <p:nvPr/>
        </p:nvSpPr>
        <p:spPr>
          <a:xfrm>
            <a:off x="407988" y="2256099"/>
            <a:ext cx="11376025" cy="3909205"/>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sz="1600" dirty="0"/>
              <a:t>Every building block for a successful AI model is storable</a:t>
            </a:r>
          </a:p>
          <a:p>
            <a:pPr lvl="1"/>
            <a:r>
              <a:rPr lang="en-GB" sz="1600" dirty="0"/>
              <a:t>Concatenation to a machine learning pipeline automates manual tasks</a:t>
            </a:r>
          </a:p>
          <a:p>
            <a:pPr lvl="1"/>
            <a:r>
              <a:rPr lang="en-GB" sz="1600" dirty="0"/>
              <a:t>Easy reproduction of building blocks or whole pipelines</a:t>
            </a:r>
          </a:p>
          <a:p>
            <a:pPr lvl="1"/>
            <a:r>
              <a:rPr lang="en-GB" sz="1600" dirty="0"/>
              <a:t>Automatic metric tracking for a better structure of different ideas</a:t>
            </a:r>
          </a:p>
          <a:p>
            <a:pPr lvl="1"/>
            <a:r>
              <a:rPr lang="en-GB" sz="1600" dirty="0"/>
              <a:t>Easy failure tracking and information sharing</a:t>
            </a:r>
          </a:p>
          <a:p>
            <a:pPr lvl="1"/>
            <a:endParaRPr lang="en-GB" sz="1600" dirty="0"/>
          </a:p>
        </p:txBody>
      </p:sp>
      <p:sp>
        <p:nvSpPr>
          <p:cNvPr id="33" name="Freeform 5">
            <a:extLst>
              <a:ext uri="{FF2B5EF4-FFF2-40B4-BE49-F238E27FC236}">
                <a16:creationId xmlns:a16="http://schemas.microsoft.com/office/drawing/2014/main" id="{DB97B5D9-C2D7-4F9B-8070-4CE414429F81}"/>
              </a:ext>
            </a:extLst>
          </p:cNvPr>
          <p:cNvSpPr>
            <a:spLocks/>
          </p:cNvSpPr>
          <p:nvPr/>
        </p:nvSpPr>
        <p:spPr bwMode="auto">
          <a:xfrm flipH="1">
            <a:off x="6960096" y="3861048"/>
            <a:ext cx="5231904" cy="2996952"/>
          </a:xfrm>
          <a:custGeom>
            <a:avLst/>
            <a:gdLst>
              <a:gd name="T0" fmla="*/ 2024 w 2024"/>
              <a:gd name="T1" fmla="*/ 781 h 1692"/>
              <a:gd name="T2" fmla="*/ 2024 w 2024"/>
              <a:gd name="T3" fmla="*/ 881 h 1692"/>
              <a:gd name="T4" fmla="*/ 2018 w 2024"/>
              <a:gd name="T5" fmla="*/ 950 h 1692"/>
              <a:gd name="T6" fmla="*/ 1937 w 2024"/>
              <a:gd name="T7" fmla="*/ 1296 h 1692"/>
              <a:gd name="T8" fmla="*/ 1776 w 2024"/>
              <a:gd name="T9" fmla="*/ 1675 h 1692"/>
              <a:gd name="T10" fmla="*/ 1747 w 2024"/>
              <a:gd name="T11" fmla="*/ 1692 h 1692"/>
              <a:gd name="T12" fmla="*/ 16 w 2024"/>
              <a:gd name="T13" fmla="*/ 1692 h 1692"/>
              <a:gd name="T14" fmla="*/ 0 w 2024"/>
              <a:gd name="T15" fmla="*/ 1692 h 1692"/>
              <a:gd name="T16" fmla="*/ 0 w 2024"/>
              <a:gd name="T17" fmla="*/ 367 h 1692"/>
              <a:gd name="T18" fmla="*/ 10 w 2024"/>
              <a:gd name="T19" fmla="*/ 370 h 1692"/>
              <a:gd name="T20" fmla="*/ 245 w 2024"/>
              <a:gd name="T21" fmla="*/ 420 h 1692"/>
              <a:gd name="T22" fmla="*/ 487 w 2024"/>
              <a:gd name="T23" fmla="*/ 398 h 1692"/>
              <a:gd name="T24" fmla="*/ 905 w 2024"/>
              <a:gd name="T25" fmla="*/ 272 h 1692"/>
              <a:gd name="T26" fmla="*/ 1407 w 2024"/>
              <a:gd name="T27" fmla="*/ 38 h 1692"/>
              <a:gd name="T28" fmla="*/ 1477 w 2024"/>
              <a:gd name="T29" fmla="*/ 0 h 1692"/>
              <a:gd name="T30" fmla="*/ 1482 w 2024"/>
              <a:gd name="T31" fmla="*/ 0 h 1692"/>
              <a:gd name="T32" fmla="*/ 1491 w 2024"/>
              <a:gd name="T33" fmla="*/ 6 h 1692"/>
              <a:gd name="T34" fmla="*/ 1726 w 2024"/>
              <a:gd name="T35" fmla="*/ 180 h 1692"/>
              <a:gd name="T36" fmla="*/ 1896 w 2024"/>
              <a:gd name="T37" fmla="*/ 379 h 1692"/>
              <a:gd name="T38" fmla="*/ 2019 w 2024"/>
              <a:gd name="T39" fmla="*/ 730 h 1692"/>
              <a:gd name="T40" fmla="*/ 2024 w 2024"/>
              <a:gd name="T41" fmla="*/ 781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4" h="1692">
                <a:moveTo>
                  <a:pt x="2024" y="781"/>
                </a:moveTo>
                <a:cubicBezTo>
                  <a:pt x="2024" y="815"/>
                  <a:pt x="2024" y="848"/>
                  <a:pt x="2024" y="881"/>
                </a:cubicBezTo>
                <a:cubicBezTo>
                  <a:pt x="2022" y="904"/>
                  <a:pt x="2020" y="927"/>
                  <a:pt x="2018" y="950"/>
                </a:cubicBezTo>
                <a:cubicBezTo>
                  <a:pt x="2005" y="1069"/>
                  <a:pt x="1975" y="1183"/>
                  <a:pt x="1937" y="1296"/>
                </a:cubicBezTo>
                <a:cubicBezTo>
                  <a:pt x="1892" y="1426"/>
                  <a:pt x="1837" y="1552"/>
                  <a:pt x="1776" y="1675"/>
                </a:cubicBezTo>
                <a:cubicBezTo>
                  <a:pt x="1769" y="1688"/>
                  <a:pt x="1762" y="1692"/>
                  <a:pt x="1747" y="1692"/>
                </a:cubicBezTo>
                <a:cubicBezTo>
                  <a:pt x="1170" y="1692"/>
                  <a:pt x="593" y="1692"/>
                  <a:pt x="16" y="1692"/>
                </a:cubicBezTo>
                <a:cubicBezTo>
                  <a:pt x="11" y="1692"/>
                  <a:pt x="5" y="1692"/>
                  <a:pt x="0" y="1692"/>
                </a:cubicBezTo>
                <a:cubicBezTo>
                  <a:pt x="0" y="1250"/>
                  <a:pt x="0" y="808"/>
                  <a:pt x="0" y="367"/>
                </a:cubicBezTo>
                <a:cubicBezTo>
                  <a:pt x="3" y="368"/>
                  <a:pt x="7" y="369"/>
                  <a:pt x="10" y="370"/>
                </a:cubicBezTo>
                <a:cubicBezTo>
                  <a:pt x="84" y="405"/>
                  <a:pt x="163" y="418"/>
                  <a:pt x="245" y="420"/>
                </a:cubicBezTo>
                <a:cubicBezTo>
                  <a:pt x="326" y="422"/>
                  <a:pt x="407" y="413"/>
                  <a:pt x="487" y="398"/>
                </a:cubicBezTo>
                <a:cubicBezTo>
                  <a:pt x="631" y="371"/>
                  <a:pt x="769" y="325"/>
                  <a:pt x="905" y="272"/>
                </a:cubicBezTo>
                <a:cubicBezTo>
                  <a:pt x="1077" y="205"/>
                  <a:pt x="1244" y="125"/>
                  <a:pt x="1407" y="38"/>
                </a:cubicBezTo>
                <a:cubicBezTo>
                  <a:pt x="1430" y="26"/>
                  <a:pt x="1454" y="14"/>
                  <a:pt x="1477" y="0"/>
                </a:cubicBezTo>
                <a:cubicBezTo>
                  <a:pt x="1478" y="0"/>
                  <a:pt x="1480" y="0"/>
                  <a:pt x="1482" y="0"/>
                </a:cubicBezTo>
                <a:cubicBezTo>
                  <a:pt x="1485" y="2"/>
                  <a:pt x="1488" y="4"/>
                  <a:pt x="1491" y="6"/>
                </a:cubicBezTo>
                <a:cubicBezTo>
                  <a:pt x="1574" y="57"/>
                  <a:pt x="1653" y="114"/>
                  <a:pt x="1726" y="180"/>
                </a:cubicBezTo>
                <a:cubicBezTo>
                  <a:pt x="1791" y="239"/>
                  <a:pt x="1848" y="305"/>
                  <a:pt x="1896" y="379"/>
                </a:cubicBezTo>
                <a:cubicBezTo>
                  <a:pt x="1964" y="486"/>
                  <a:pt x="2005" y="603"/>
                  <a:pt x="2019" y="730"/>
                </a:cubicBezTo>
                <a:cubicBezTo>
                  <a:pt x="2020" y="747"/>
                  <a:pt x="2022" y="764"/>
                  <a:pt x="2024" y="781"/>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de-DE" dirty="0"/>
          </a:p>
        </p:txBody>
      </p:sp>
    </p:spTree>
    <p:custDataLst>
      <p:tags r:id="rId1"/>
    </p:custDataLst>
    <p:extLst>
      <p:ext uri="{BB962C8B-B14F-4D97-AF65-F5344CB8AC3E}">
        <p14:creationId xmlns:p14="http://schemas.microsoft.com/office/powerpoint/2010/main" val="1543328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C_Level_4">
            <a:extLst>
              <a:ext uri="{FF2B5EF4-FFF2-40B4-BE49-F238E27FC236}">
                <a16:creationId xmlns:a16="http://schemas.microsoft.com/office/drawing/2014/main" id="{994938E3-FD78-4DBC-9912-0B468623F303}"/>
              </a:ext>
            </a:extLst>
          </p:cNvPr>
          <p:cNvSpPr/>
          <p:nvPr/>
        </p:nvSpPr>
        <p:spPr>
          <a:xfrm>
            <a:off x="11451212" y="674316"/>
            <a:ext cx="671688" cy="310793"/>
          </a:xfrm>
          <a:prstGeom prst="ellipse">
            <a:avLst/>
          </a:prstGeom>
          <a:solidFill>
            <a:srgbClr val="FFC000"/>
          </a:solidFill>
          <a:ln w="19050">
            <a:solidFill>
              <a:schemeClr val="bg2"/>
            </a:solidFill>
          </a:ln>
        </p:spPr>
        <p:txBody>
          <a:bodyPr vert="horz" wrap="square" lIns="36000" tIns="45720" rIns="36000" bIns="36000" numCol="1" anchor="t" anchorCtr="0" compatLnSpc="1">
            <a:prstTxWarp prst="textNoShape">
              <a:avLst/>
            </a:prstTxWarp>
            <a:spAutoFit/>
          </a:bodyPr>
          <a:lstStyle/>
          <a:p>
            <a:pPr algn="ctr" eaLnBrk="0" fontAlgn="base" hangingPunct="0">
              <a:spcBef>
                <a:spcPct val="0"/>
              </a:spcBef>
              <a:spcAft>
                <a:spcPct val="0"/>
              </a:spcAft>
            </a:pPr>
            <a:r>
              <a:rPr lang="de-DE" sz="900" b="1" dirty="0">
                <a:solidFill>
                  <a:schemeClr val="tx1"/>
                </a:solidFill>
                <a:latin typeface="Verdana" panose="020B0604030504040204" pitchFamily="34" charset="0"/>
                <a:ea typeface="Verdana" panose="020B0604030504040204" pitchFamily="34" charset="0"/>
                <a:cs typeface="Verdana" panose="020B0604030504040204" pitchFamily="34" charset="0"/>
              </a:rPr>
              <a:t>SEC2</a:t>
            </a:r>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07988" y="621183"/>
            <a:ext cx="11016604" cy="863601"/>
          </a:xfrm>
        </p:spPr>
        <p:txBody>
          <a:bodyPr/>
          <a:lstStyle/>
          <a:p>
            <a:r>
              <a:rPr lang="en-US" dirty="0"/>
              <a:t>Our Machine Learning Pipeline includes widely used Techniques and Best Practices</a:t>
            </a:r>
          </a:p>
        </p:txBody>
      </p:sp>
      <p:sp>
        <p:nvSpPr>
          <p:cNvPr id="22" name="Footer Placeholder 21"/>
          <p:cNvSpPr>
            <a:spLocks noGrp="1"/>
          </p:cNvSpPr>
          <p:nvPr>
            <p:ph type="ftr" sz="quarter" idx="16"/>
          </p:nvPr>
        </p:nvSpPr>
        <p:spPr/>
        <p:txBody>
          <a:bodyPr/>
          <a:lstStyle/>
          <a:p>
            <a:r>
              <a:rPr lang="en-US"/>
              <a:t>© 2019 Capgemini. All rights reserved.</a:t>
            </a:r>
            <a:endParaRPr lang="en-US" dirty="0"/>
          </a:p>
        </p:txBody>
      </p:sp>
      <p:sp>
        <p:nvSpPr>
          <p:cNvPr id="23" name="Slide Number Placeholder 22"/>
          <p:cNvSpPr>
            <a:spLocks noGrp="1"/>
          </p:cNvSpPr>
          <p:nvPr>
            <p:ph type="sldNum" sz="quarter" idx="17"/>
          </p:nvPr>
        </p:nvSpPr>
        <p:spPr/>
        <p:txBody>
          <a:bodyPr/>
          <a:lstStyle/>
          <a:p>
            <a:fld id="{DD205EFF-948D-4AF6-B54C-65639188FB5F}" type="slidenum">
              <a:rPr lang="en-US" smtClean="0"/>
              <a:pPr/>
              <a:t>9</a:t>
            </a:fld>
            <a:endParaRPr lang="en-US" dirty="0"/>
          </a:p>
        </p:txBody>
      </p:sp>
      <p:sp>
        <p:nvSpPr>
          <p:cNvPr id="14" name="Text Placeholder 15"/>
          <p:cNvSpPr txBox="1">
            <a:spLocks/>
          </p:cNvSpPr>
          <p:nvPr/>
        </p:nvSpPr>
        <p:spPr>
          <a:xfrm>
            <a:off x="407987" y="1932114"/>
            <a:ext cx="11376026" cy="4521074"/>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8" name="Text Placeholder 7">
            <a:extLst>
              <a:ext uri="{FF2B5EF4-FFF2-40B4-BE49-F238E27FC236}">
                <a16:creationId xmlns:a16="http://schemas.microsoft.com/office/drawing/2014/main" id="{A2C04903-FFC5-4407-9753-FAE4A1237D52}"/>
              </a:ext>
            </a:extLst>
          </p:cNvPr>
          <p:cNvSpPr txBox="1">
            <a:spLocks/>
          </p:cNvSpPr>
          <p:nvPr/>
        </p:nvSpPr>
        <p:spPr>
          <a:xfrm>
            <a:off x="407987" y="1639098"/>
            <a:ext cx="11376026" cy="349742"/>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solidFill>
              </a:rPr>
              <a:t>The DVC Pipeline we implemented shows Multiple Steps</a:t>
            </a:r>
            <a:endParaRPr lang="pt-PT" sz="1600" dirty="0">
              <a:solidFill>
                <a:schemeClr val="accent2"/>
              </a:solidFill>
            </a:endParaRPr>
          </a:p>
        </p:txBody>
      </p:sp>
      <p:graphicFrame>
        <p:nvGraphicFramePr>
          <p:cNvPr id="5" name="Diagram 4">
            <a:extLst>
              <a:ext uri="{FF2B5EF4-FFF2-40B4-BE49-F238E27FC236}">
                <a16:creationId xmlns:a16="http://schemas.microsoft.com/office/drawing/2014/main" id="{F423C123-FF9B-4017-89FE-5D36833A374F}"/>
              </a:ext>
            </a:extLst>
          </p:cNvPr>
          <p:cNvGraphicFramePr/>
          <p:nvPr>
            <p:extLst>
              <p:ext uri="{D42A27DB-BD31-4B8C-83A1-F6EECF244321}">
                <p14:modId xmlns:p14="http://schemas.microsoft.com/office/powerpoint/2010/main" val="2952974834"/>
              </p:ext>
            </p:extLst>
          </p:nvPr>
        </p:nvGraphicFramePr>
        <p:xfrm>
          <a:off x="983432" y="822059"/>
          <a:ext cx="10106407" cy="55935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Freeform 9">
            <a:extLst>
              <a:ext uri="{FF2B5EF4-FFF2-40B4-BE49-F238E27FC236}">
                <a16:creationId xmlns:a16="http://schemas.microsoft.com/office/drawing/2014/main" id="{043F7C68-BD22-40F7-85AD-51E9BC09F13E}"/>
              </a:ext>
            </a:extLst>
          </p:cNvPr>
          <p:cNvSpPr>
            <a:spLocks noChangeAspect="1"/>
          </p:cNvSpPr>
          <p:nvPr/>
        </p:nvSpPr>
        <p:spPr bwMode="auto">
          <a:xfrm>
            <a:off x="1" y="4725144"/>
            <a:ext cx="7176120" cy="2179935"/>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8" y="297"/>
                  <a:pt x="0" y="231"/>
                </a:cubicBezTo>
                <a:cubicBezTo>
                  <a:pt x="0" y="1425"/>
                  <a:pt x="0" y="1425"/>
                  <a:pt x="0" y="1425"/>
                </a:cubicBezTo>
                <a:lnTo>
                  <a:pt x="909" y="1425"/>
                </a:lnTo>
                <a:close/>
              </a:path>
            </a:pathLst>
          </a:custGeom>
          <a:blipFill dpi="0" rotWithShape="1">
            <a:blip r:embed="rId9">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964489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CG_SECLEVEL" val="4"/>
</p:tagLst>
</file>

<file path=ppt/tags/tag10.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1.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2.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3.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4.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5.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6.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7.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8.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19.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21.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8.xml><?xml version="1.0" encoding="utf-8"?>
<p:tagLst xmlns:a="http://schemas.openxmlformats.org/drawingml/2006/main" xmlns:r="http://schemas.openxmlformats.org/officeDocument/2006/relationships" xmlns:p="http://schemas.openxmlformats.org/presentationml/2006/main">
  <p:tag name="CG_SECLEVEL" val="SEC_Level_4"/>
</p:tagLst>
</file>

<file path=ppt/tags/tag9.xml><?xml version="1.0" encoding="utf-8"?>
<p:tagLst xmlns:a="http://schemas.openxmlformats.org/drawingml/2006/main" xmlns:r="http://schemas.openxmlformats.org/officeDocument/2006/relationships" xmlns:p="http://schemas.openxmlformats.org/presentationml/2006/main">
  <p:tag name="CG_SECLEVEL" val="SEC_Level_4"/>
</p:tagLst>
</file>

<file path=ppt/theme/theme1.xml><?xml version="1.0" encoding="utf-8"?>
<a:theme xmlns:a="http://schemas.openxmlformats.org/drawingml/2006/main" name="Capgemini Global 2019">
  <a:themeElements>
    <a:clrScheme name="Capgemini_112017">
      <a:dk1>
        <a:srgbClr val="000000"/>
      </a:dk1>
      <a:lt1>
        <a:sysClr val="window" lastClr="FFFFFF"/>
      </a:lt1>
      <a:dk2>
        <a:srgbClr val="0070AD"/>
      </a:dk2>
      <a:lt2>
        <a:srgbClr val="EDEDED"/>
      </a:lt2>
      <a:accent1>
        <a:srgbClr val="80B8D6"/>
      </a:accent1>
      <a:accent2>
        <a:srgbClr val="12ABDB"/>
      </a:accent2>
      <a:accent3>
        <a:srgbClr val="2B0A3D"/>
      </a:accent3>
      <a:accent4>
        <a:srgbClr val="FF304C"/>
      </a:accent4>
      <a:accent5>
        <a:srgbClr val="95E616"/>
      </a:accent5>
      <a:accent6>
        <a:srgbClr val="0F999C"/>
      </a:accent6>
      <a:hlink>
        <a:srgbClr val="0070AD"/>
      </a:hlink>
      <a:folHlink>
        <a:srgbClr val="860864"/>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bwMode="auto">
        <a:noFill/>
        <a:ln/>
        <a:extLst>
          <a:ext uri="{909E8E84-426E-40DD-AFC4-6F175D3DCCD1}">
            <a14:hiddenFill xmlns:a14="http://schemas.microsoft.com/office/drawing/2010/main">
              <a:solidFill>
                <a:srgbClr val="FFFFFF"/>
              </a:solidFill>
            </a14:hiddenFill>
          </a:ext>
        </a:extLst>
      </a:spPr>
      <a:bodyPr vert="horz" wrap="square" lIns="0" tIns="45720" rIns="0" bIns="45720" anchor="t" anchorCtr="0">
        <a:spAutoFit/>
      </a:bodyPr>
      <a:lstStyle>
        <a:defPPr algn="l">
          <a:spcBef>
            <a:spcPts val="0"/>
          </a:spcBef>
          <a:defRPr dirty="0">
            <a:latin typeface="Verdana" panose="020B0604030504040204" pitchFamily="34" charset="0"/>
          </a:defRPr>
        </a:defPPr>
      </a:lstStyle>
    </a:txDef>
  </a:objectDefaults>
  <a:extraClrSchemeLst/>
  <a:extLst>
    <a:ext uri="{05A4C25C-085E-4340-85A3-A5531E510DB2}">
      <thm15:themeFamily xmlns:thm15="http://schemas.microsoft.com/office/thememl/2012/main" name="Blank.potx" id="{1895D4A9-2A58-4B84-949A-5BEF97CBD5DF}" vid="{3ABE157C-A592-4414-8D02-E6F3171C3EED}"/>
    </a:ext>
  </a:extLst>
</a:theme>
</file>

<file path=ppt/theme/theme2.xml><?xml version="1.0" encoding="utf-8"?>
<a:theme xmlns:a="http://schemas.openxmlformats.org/drawingml/2006/main" name="Tema do Office">
  <a:themeElements>
    <a:clrScheme name="Capgemini_112017">
      <a:dk1>
        <a:srgbClr val="000000"/>
      </a:dk1>
      <a:lt1>
        <a:sysClr val="window" lastClr="FFFFFF"/>
      </a:lt1>
      <a:dk2>
        <a:srgbClr val="0070AD"/>
      </a:dk2>
      <a:lt2>
        <a:srgbClr val="EDEDED"/>
      </a:lt2>
      <a:accent1>
        <a:srgbClr val="80B8D6"/>
      </a:accent1>
      <a:accent2>
        <a:srgbClr val="12ABDB"/>
      </a:accent2>
      <a:accent3>
        <a:srgbClr val="2B0A3D"/>
      </a:accent3>
      <a:accent4>
        <a:srgbClr val="FF304C"/>
      </a:accent4>
      <a:accent5>
        <a:srgbClr val="95E616"/>
      </a:accent5>
      <a:accent6>
        <a:srgbClr val="0F999C"/>
      </a:accent6>
      <a:hlink>
        <a:srgbClr val="0070AD"/>
      </a:hlink>
      <a:folHlink>
        <a:srgbClr val="860864"/>
      </a:folHlink>
    </a:clrScheme>
    <a:fontScheme name="Capgemini Global 2017">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_112017">
      <a:dk1>
        <a:srgbClr val="000000"/>
      </a:dk1>
      <a:lt1>
        <a:sysClr val="window" lastClr="FFFFFF"/>
      </a:lt1>
      <a:dk2>
        <a:srgbClr val="0070AD"/>
      </a:dk2>
      <a:lt2>
        <a:srgbClr val="EDEDED"/>
      </a:lt2>
      <a:accent1>
        <a:srgbClr val="80B8D6"/>
      </a:accent1>
      <a:accent2>
        <a:srgbClr val="12ABDB"/>
      </a:accent2>
      <a:accent3>
        <a:srgbClr val="2B0A3D"/>
      </a:accent3>
      <a:accent4>
        <a:srgbClr val="FF304C"/>
      </a:accent4>
      <a:accent5>
        <a:srgbClr val="95E616"/>
      </a:accent5>
      <a:accent6>
        <a:srgbClr val="0F999C"/>
      </a:accent6>
      <a:hlink>
        <a:srgbClr val="0070AD"/>
      </a:hlink>
      <a:folHlink>
        <a:srgbClr val="86086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800</Words>
  <Application>Microsoft Office PowerPoint</Application>
  <PresentationFormat>Widescreen</PresentationFormat>
  <Paragraphs>152</Paragraphs>
  <Slides>17</Slides>
  <Notes>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3" baseType="lpstr">
      <vt:lpstr>Arial</vt:lpstr>
      <vt:lpstr>Calibri</vt:lpstr>
      <vt:lpstr>Verdana</vt:lpstr>
      <vt:lpstr>Wingdings</vt:lpstr>
      <vt:lpstr>Capgemini Global 2019</vt:lpstr>
      <vt:lpstr>think-cell Slide</vt:lpstr>
      <vt:lpstr>DVC – Open Source Version Control System for Machine Learning Projects</vt:lpstr>
      <vt:lpstr>DVC – Open Source Version Control System for Machine Learning Projects</vt:lpstr>
      <vt:lpstr>Storing Large Files in a Code Repository Leads to Bad Performance</vt:lpstr>
      <vt:lpstr>Keeping Track of Data Files in the Same Way Like Code</vt:lpstr>
      <vt:lpstr>DVC – Open Source Version Control System for Machine Learning Projects</vt:lpstr>
      <vt:lpstr>Separation of Code and Data Leads to Better Performance</vt:lpstr>
      <vt:lpstr>DVC – Open Source Version Control System for Machine Learning Projects</vt:lpstr>
      <vt:lpstr>DVC Lightens the whole AI Workflow</vt:lpstr>
      <vt:lpstr>Our Machine Learning Pipeline includes widely used Techniques and Best Practices</vt:lpstr>
      <vt:lpstr>DVC – Open Source Version Control System for Machine Learning Projects</vt:lpstr>
      <vt:lpstr>Examples – Pipeline Visualization</vt:lpstr>
      <vt:lpstr>Examples – Metric tracking</vt:lpstr>
      <vt:lpstr>Examples – Reproducible Pipeline</vt:lpstr>
      <vt:lpstr>DVC – Open Source Version Control System for Machine Learning Projects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DVC – Open Source Version Control System for Machine Learning Projects</dc:title>
  <dc:creator>Fernandez Rosas, Marcel</dc:creator>
  <cp:lastModifiedBy>Fernandez Rosas, Marcel</cp:lastModifiedBy>
  <cp:revision>58</cp:revision>
  <dcterms:created xsi:type="dcterms:W3CDTF">2019-09-02T10:13:20Z</dcterms:created>
  <dcterms:modified xsi:type="dcterms:W3CDTF">2019-10-01T11:39:58Z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RemainingLayouts">
    <vt:lpwstr>Capgemini Global 2019;Cover1;Agenda Slide;Title Only;Title Subtitle;Title Content;Title Subtitle Content;Blank-White;Blank-Gray;Logo White;EN_Closing1;EN_Closing2</vt:lpwstr>
  </property>
</Properties>
</file>